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70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AC46-0077-4ED1-A417-6D24E71E6263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A2E-5A17-4887-8DC9-6A3C54106C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26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AC46-0077-4ED1-A417-6D24E71E6263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A2E-5A17-4887-8DC9-6A3C54106C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AC46-0077-4ED1-A417-6D24E71E6263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A2E-5A17-4887-8DC9-6A3C54106C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30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AC46-0077-4ED1-A417-6D24E71E6263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A2E-5A17-4887-8DC9-6A3C54106C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43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AC46-0077-4ED1-A417-6D24E71E6263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A2E-5A17-4887-8DC9-6A3C54106C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4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AC46-0077-4ED1-A417-6D24E71E6263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A2E-5A17-4887-8DC9-6A3C54106C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55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AC46-0077-4ED1-A417-6D24E71E6263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A2E-5A17-4887-8DC9-6A3C54106C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13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AC46-0077-4ED1-A417-6D24E71E6263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A2E-5A17-4887-8DC9-6A3C54106C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AC46-0077-4ED1-A417-6D24E71E6263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A2E-5A17-4887-8DC9-6A3C54106C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03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AC46-0077-4ED1-A417-6D24E71E6263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A2E-5A17-4887-8DC9-6A3C54106C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82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AC46-0077-4ED1-A417-6D24E71E6263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A2E-5A17-4887-8DC9-6A3C54106C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81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6AC46-0077-4ED1-A417-6D24E71E6263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DBA2E-5A17-4887-8DC9-6A3C54106C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8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5170"/>
            <a:ext cx="12033559" cy="39216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45971" y="1458062"/>
            <a:ext cx="6937420" cy="1153129"/>
          </a:xfrm>
        </p:spPr>
        <p:txBody>
          <a:bodyPr>
            <a:noAutofit/>
          </a:bodyPr>
          <a:lstStyle/>
          <a:p>
            <a:r>
              <a:rPr lang="zh-CN" altLang="en-US" sz="7200" dirty="0" smtClean="0">
                <a:solidFill>
                  <a:schemeClr val="accent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我们班的</a:t>
            </a:r>
            <a:r>
              <a:rPr lang="en-US" altLang="zh-CN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altLang="zh-CN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en-US" altLang="zh-CN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</a:t>
            </a:r>
            <a:r>
              <a:rPr lang="zh-CN" alt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</a:t>
            </a:r>
            <a:r>
              <a:rPr lang="zh-CN" altLang="en-US" sz="7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百家姓</a:t>
            </a:r>
            <a:r>
              <a:rPr lang="zh-CN" alt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”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920247" y="3065170"/>
            <a:ext cx="3910886" cy="519202"/>
          </a:xfrm>
        </p:spPr>
        <p:txBody>
          <a:bodyPr>
            <a:noAutofit/>
          </a:bodyPr>
          <a:lstStyle/>
          <a:p>
            <a:r>
              <a:rPr lang="zh-CN" altLang="en-US" sz="3200" b="1" i="1" dirty="0" smtClean="0">
                <a:solidFill>
                  <a:schemeClr val="accent5"/>
                </a:solidFill>
              </a:rPr>
              <a:t>古井初中    </a:t>
            </a:r>
            <a:r>
              <a:rPr lang="en-US" altLang="zh-CN" sz="4800" b="1" i="1" dirty="0" smtClean="0">
                <a:solidFill>
                  <a:srgbClr val="FF0000"/>
                </a:solidFill>
              </a:rPr>
              <a:t>·</a:t>
            </a:r>
            <a:r>
              <a:rPr lang="en-US" altLang="zh-CN" sz="4800" b="1" i="1" dirty="0" smtClean="0">
                <a:solidFill>
                  <a:schemeClr val="accent5"/>
                </a:solidFill>
              </a:rPr>
              <a:t>  </a:t>
            </a:r>
            <a:r>
              <a:rPr lang="zh-CN" altLang="en-US" sz="3200" b="1" i="1" dirty="0" smtClean="0">
                <a:solidFill>
                  <a:schemeClr val="accent5"/>
                </a:solidFill>
              </a:rPr>
              <a:t>胡毅</a:t>
            </a:r>
            <a:endParaRPr lang="zh-CN" altLang="zh-CN" sz="3200" b="1" i="1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https://imgsa.baidu.com/exp/w=235/sign=3ebba3d296eef01f4d141fc6d5ff99e0/94cad1c8a786c917f50a488fcb3d70cf3bc7577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4" y="913814"/>
            <a:ext cx="2685025" cy="218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https://imgsa.baidu.com/exp/w=235/sign=8763998638f33a879e6d0719f35d1018/55e736d12f2eb938c90a6044d7628535e5dd6f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4" y="4263891"/>
            <a:ext cx="2685025" cy="2079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https://imgsa.baidu.com/exp/w=480/sign=afc14ca160d0f703e6b294d438fb5148/2934349b033b5bb5ec383a4834d3d539b700bc9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14" y="506435"/>
            <a:ext cx="4115607" cy="29952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4355488" y="3964900"/>
            <a:ext cx="74418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初学者把握不好字型大小的话，可以用铅笔在石面上四等分。因为汉印比较规整大气，大部分印章字体都差不多大，所以很适合初学临摹。先用毛笔蘸浓墨描出边框。注意了，这时硫酸纸是要反过来看的！！！把反字写在石面上。写好后修正一下</a:t>
            </a:r>
          </a:p>
        </p:txBody>
      </p:sp>
      <p:sp>
        <p:nvSpPr>
          <p:cNvPr id="8" name="矩形 7"/>
          <p:cNvSpPr/>
          <p:nvPr/>
        </p:nvSpPr>
        <p:spPr>
          <a:xfrm>
            <a:off x="9309659" y="1053580"/>
            <a:ext cx="1323486" cy="523220"/>
          </a:xfrm>
          <a:prstGeom prst="rect">
            <a:avLst/>
          </a:prstGeom>
          <a:ln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第三步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851325" y="1647755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8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写</a:t>
            </a:r>
            <a:endParaRPr lang="zh-CN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6961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40344" y="1029533"/>
            <a:ext cx="1323486" cy="523220"/>
          </a:xfrm>
          <a:prstGeom prst="rect">
            <a:avLst/>
          </a:prstGeom>
          <a:ln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第四步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https://imgsa.baidu.com/exp/w=235/sign=89aa3ad3b119ebc4c078719ab727cf79/6f061d950a7b02088b6f3a5760d9f2d3562cc8e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 t="51832" b="5920"/>
          <a:stretch/>
        </p:blipFill>
        <p:spPr bwMode="auto">
          <a:xfrm>
            <a:off x="232979" y="344466"/>
            <a:ext cx="2038276" cy="1702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https://imgsa.baidu.com/exp/w=235/sign=2fb561bb249759ee4a5067c887fa434e/5ab5c9ea15ce36d3f276868638f33a87e950b1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70" y="3241619"/>
            <a:ext cx="3927188" cy="2821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https://imgsa.baidu.com/exp/w=480/sign=2ac415abd62a283443a637036bb4c92e/7dd98d1001e939016ba2888879ec54e737d196e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01" y="491050"/>
            <a:ext cx="4476750" cy="55721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10431325" y="188078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7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刀</a:t>
            </a:r>
            <a:endParaRPr lang="zh-CN" alt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https://imgsa.baidu.com/exp/w=235/sign=89aa3ad3b119ebc4c078719ab727cf79/6f061d950a7b02088b6f3a5760d9f2d3562cc8e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 b="58292"/>
          <a:stretch/>
        </p:blipFill>
        <p:spPr bwMode="auto">
          <a:xfrm>
            <a:off x="2600487" y="366227"/>
            <a:ext cx="1967938" cy="16804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324993" y="2265507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种不同的刀正面和侧面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19849" y="612217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握刀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26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9325" y="514273"/>
            <a:ext cx="1323486" cy="523220"/>
          </a:xfrm>
          <a:prstGeom prst="rect">
            <a:avLst/>
          </a:prstGeom>
          <a:ln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第五步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https://imgsa.baidu.com/exp/w=235/sign=309ac299bc096b638119595339328733/0dd7912397dda14497e86904b0b7d0a20df486a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6" y="3967089"/>
            <a:ext cx="2950650" cy="248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https://imgsa.baidu.com/exp/w=235/sign=74faff7a1c178a82ce3c78a3c302737f/63d9f2d3572c11df5f30ba95612762d0f603c2a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67" y="1610166"/>
            <a:ext cx="2882339" cy="251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https://imgsa.baidu.com/exp/w=480/sign=71e2404939c79f3d8fe1e5388aa0cdbc/0e2442a7d933c895699c9dcdd31373f0830200a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933" y="196948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4736121" y="4125937"/>
            <a:ext cx="70807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初步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刻好是这样，乱七八糟的。还要改。手指抹上快干了的、黏糊糊的墨，在刻好的石面上轻拍。刻成什么样明显了很多，这时候对比一下书上的印章，查看哪里不对，哪里刻得不好。把之前磨下来的石粉倒一点在石面上。拍匀，然后开始修改。修改的时候还是要注意刀法，千万不要来回用刀磨，否则印章就不精神了，印出来拖拖沓沓的很难看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5284" y="1421501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8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刻</a:t>
            </a:r>
            <a:endParaRPr lang="zh-CN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628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561285" y="2099981"/>
            <a:ext cx="1323486" cy="523220"/>
          </a:xfrm>
          <a:prstGeom prst="rect">
            <a:avLst/>
          </a:prstGeom>
          <a:ln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第六步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https://imgsa.baidu.com/exp/w=480/sign=4352e086b8a1cd1105b673288913c8b0/d043ad4bd11373f0398c6b29a60f4bfbfaed04d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29" y="578837"/>
            <a:ext cx="428625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https://imgsa.baidu.com/exp/w=480/sign=ef9ea295b27eca80120538efa1229712/cf1b9d16fdfaaf51ae5185098e5494eef11f7ad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1" y="757897"/>
            <a:ext cx="3460652" cy="26784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1178897" y="407432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扫掉</a:t>
            </a:r>
            <a:r>
              <a:rPr lang="zh-CN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石沫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28181" y="2950941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8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印</a:t>
            </a:r>
            <a:endParaRPr lang="zh-CN" altLang="en-US" sz="8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51840" y="5199743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朱砂</a:t>
            </a:r>
            <a:r>
              <a:rPr lang="zh-CN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印泥</a:t>
            </a:r>
            <a:r>
              <a:rPr lang="zh-CN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印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993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5170"/>
            <a:ext cx="12033559" cy="39216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420359" y="796880"/>
            <a:ext cx="6937420" cy="1153129"/>
          </a:xfrm>
        </p:spPr>
        <p:txBody>
          <a:bodyPr>
            <a:noAutofit/>
          </a:bodyPr>
          <a:lstStyle/>
          <a:p>
            <a:r>
              <a:rPr lang="zh-CN" altLang="en-US" sz="7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古井初中欢迎您！</a:t>
            </a:r>
            <a:endParaRPr lang="zh-CN" altLang="en-US" sz="72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89069" y="2511172"/>
            <a:ext cx="25458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 smtClean="0"/>
              <a:t>2017.5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4582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730"/>
            <a:ext cx="6492836" cy="48635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30" y="2010954"/>
            <a:ext cx="6156101" cy="46170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3" t="15249" r="26197" b="22644"/>
          <a:stretch/>
        </p:blipFill>
        <p:spPr>
          <a:xfrm>
            <a:off x="8459274" y="93151"/>
            <a:ext cx="1867437" cy="178098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265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697016" cy="50227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t="6873" r="8423" b="13612"/>
          <a:stretch/>
        </p:blipFill>
        <p:spPr>
          <a:xfrm>
            <a:off x="6387921" y="2894565"/>
            <a:ext cx="5804079" cy="39634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3" t="15249" r="26197" b="22644"/>
          <a:stretch/>
        </p:blipFill>
        <p:spPr>
          <a:xfrm>
            <a:off x="8510789" y="556791"/>
            <a:ext cx="1867437" cy="178098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574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172393" cy="4623515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82" y="1713751"/>
            <a:ext cx="6858998" cy="5144249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3" t="15249" r="26197" b="22644"/>
          <a:stretch/>
        </p:blipFill>
        <p:spPr>
          <a:xfrm>
            <a:off x="961623" y="4948230"/>
            <a:ext cx="1867437" cy="178098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08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3179" y="3174166"/>
            <a:ext cx="3016331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5884" r="5909" b="16798"/>
          <a:stretch/>
        </p:blipFill>
        <p:spPr>
          <a:xfrm>
            <a:off x="979273" y="347730"/>
            <a:ext cx="2665927" cy="25242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58" y="284949"/>
            <a:ext cx="2724113" cy="2044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75" y="384757"/>
            <a:ext cx="4534737" cy="2578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内容占位符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42445"/>
            <a:ext cx="4960267" cy="371555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3" t="15249" r="26197" b="22644"/>
          <a:stretch/>
        </p:blipFill>
        <p:spPr>
          <a:xfrm>
            <a:off x="5635314" y="2871990"/>
            <a:ext cx="1867437" cy="178098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885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4" t="15185" r="2569" b="71081"/>
          <a:stretch/>
        </p:blipFill>
        <p:spPr>
          <a:xfrm>
            <a:off x="6403112" y="5006660"/>
            <a:ext cx="1528293" cy="1610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62676" r="50284" b="21496"/>
          <a:stretch/>
        </p:blipFill>
        <p:spPr>
          <a:xfrm>
            <a:off x="146239" y="384222"/>
            <a:ext cx="2738630" cy="17161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t="35916" r="1244" b="38732"/>
          <a:stretch/>
        </p:blipFill>
        <p:spPr>
          <a:xfrm>
            <a:off x="6532017" y="1767986"/>
            <a:ext cx="5297713" cy="2532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0" t="81237" r="2913" b="2160"/>
          <a:stretch/>
        </p:blipFill>
        <p:spPr>
          <a:xfrm>
            <a:off x="128340" y="4816697"/>
            <a:ext cx="2756529" cy="18000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2" t="62676" r="2913" b="21793"/>
          <a:stretch/>
        </p:blipFill>
        <p:spPr>
          <a:xfrm>
            <a:off x="123136" y="2616558"/>
            <a:ext cx="2761733" cy="16839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81296" r="49931" b="2160"/>
          <a:stretch/>
        </p:blipFill>
        <p:spPr>
          <a:xfrm>
            <a:off x="3133120" y="384222"/>
            <a:ext cx="2662374" cy="17305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" t="1125" r="73284" b="84873"/>
          <a:stretch/>
        </p:blipFill>
        <p:spPr>
          <a:xfrm>
            <a:off x="10346391" y="4990953"/>
            <a:ext cx="1641098" cy="16415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1" t="1125" r="28275" b="71081"/>
          <a:stretch/>
        </p:blipFill>
        <p:spPr>
          <a:xfrm>
            <a:off x="3278888" y="2793881"/>
            <a:ext cx="2859110" cy="32583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0" t="1125" r="2569" b="85371"/>
          <a:stretch/>
        </p:blipFill>
        <p:spPr>
          <a:xfrm>
            <a:off x="8368223" y="5006660"/>
            <a:ext cx="1541350" cy="158310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391547" y="89167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某印章工具盒中的清单</a:t>
            </a:r>
            <a:endParaRPr lang="zh-CN" altLang="en-US" sz="28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80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剪去对角的矩形 18"/>
          <p:cNvSpPr/>
          <p:nvPr/>
        </p:nvSpPr>
        <p:spPr>
          <a:xfrm>
            <a:off x="7482203" y="1476855"/>
            <a:ext cx="4325452" cy="4524315"/>
          </a:xfrm>
          <a:prstGeom prst="snip2Diag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7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https://imgsa.baidu.com/exp/w=480/sign=c242c47e184c510faec4e31250582528/caef76094b36acaf6bdb8c4a7ed98d1001e99c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96" y="2636940"/>
            <a:ext cx="4486275" cy="336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https://imgsa.baidu.com/exp/w=480/sign=f1db8ec2af345982c58ae49a3cf5310b/95eef01f3a292df586f8b6a3be315c6034a8734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5" y="4194488"/>
            <a:ext cx="2062767" cy="1820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7789717" y="1631603"/>
            <a:ext cx="3729748" cy="40318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3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zh-CN" sz="3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zh-CN" altLang="zh-CN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砂纸先</a:t>
            </a:r>
            <a:r>
              <a:rPr lang="zh-CN" altLang="zh-CN" sz="3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把</a:t>
            </a:r>
            <a:endParaRPr lang="en-US" altLang="zh-CN" sz="3200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sz="3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石</a:t>
            </a:r>
            <a:r>
              <a:rPr lang="zh-CN" altLang="zh-CN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面均匀磨一下</a:t>
            </a:r>
            <a:r>
              <a:rPr lang="zh-CN" altLang="zh-CN" sz="3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3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要</a:t>
            </a:r>
            <a:r>
              <a:rPr lang="zh-CN" altLang="zh-CN" sz="3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均匀</a:t>
            </a:r>
            <a:r>
              <a:rPr lang="zh-CN" altLang="zh-CN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用力，不要磨成斜面</a:t>
            </a:r>
            <a:r>
              <a:rPr lang="zh-CN" altLang="zh-CN" sz="3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。因为</a:t>
            </a:r>
            <a:r>
              <a:rPr lang="zh-CN" altLang="zh-CN" sz="3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买来的石头都打上蜡了，所以要磨掉那层薄薄的蜡以便后来的操作。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1041009" y="3249637"/>
            <a:ext cx="407963" cy="1855226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82515" y="2268218"/>
            <a:ext cx="14634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打蜡的印石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71395" y="1659486"/>
            <a:ext cx="1123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磨蜡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2155" y="416723"/>
            <a:ext cx="1323486" cy="523220"/>
          </a:xfrm>
          <a:prstGeom prst="rect">
            <a:avLst/>
          </a:prstGeom>
          <a:ln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第一步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47502" y="278223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磨</a:t>
            </a:r>
            <a:endParaRPr lang="zh-CN" altLang="en-US" sz="8000" dirty="0"/>
          </a:p>
        </p:txBody>
      </p:sp>
    </p:spTree>
    <p:extLst>
      <p:ext uri="{BB962C8B-B14F-4D97-AF65-F5344CB8AC3E}">
        <p14:creationId xmlns:p14="http://schemas.microsoft.com/office/powerpoint/2010/main" val="8231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333380" y="881852"/>
            <a:ext cx="1627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剪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硫酸纸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53861" y="834300"/>
            <a:ext cx="1812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覆盖稿子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52991" y="4740032"/>
            <a:ext cx="1323486" cy="523220"/>
          </a:xfrm>
          <a:prstGeom prst="rect">
            <a:avLst/>
          </a:prstGeom>
          <a:ln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第二步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https://imgsa.baidu.com/exp/w=235/sign=ce92af8c1bd8bc3ec60801c9b78aa6c8/8694a4c27d1ed21bace73453af6eddc451da3f5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6" y="1384446"/>
            <a:ext cx="3020815" cy="272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 descr="https://imgsa.baidu.com/exp/w=235/sign=e56a15753887e9504217f46f2539531b/37d12f2eb9389b501ca8fae48735e5dde7116e3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78" y="1384446"/>
            <a:ext cx="3033361" cy="272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 descr="https://imgsa.baidu.com/exp/w=480/sign=444d2cc97af0f736d8fe4d093a54b382/a8014c086e061d95e5522d8e79f40ad162d9ca7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757" y="1384446"/>
            <a:ext cx="2990893" cy="27206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8581188" y="861226"/>
            <a:ext cx="1980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小楷笔摹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55264" y="5073916"/>
            <a:ext cx="8422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</a:t>
            </a:r>
            <a:r>
              <a:rPr lang="zh-CN" altLang="zh-CN" sz="2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这个</a:t>
            </a:r>
            <a:r>
              <a:rPr lang="zh-CN" altLang="zh-CN" sz="2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是半透明的硫酸纸，剪一小块下来，把硫酸纸覆盖要临摹的稿子上，用小楷笔摹下来。注意要用浓墨，水加多了硫酸纸会皱。注意用笔，体会书写的意味。写成这样就好</a:t>
            </a:r>
            <a:endParaRPr lang="zh-CN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2991" y="5518358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摹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3457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渡稿</a:t>
            </a:r>
            <a:r>
              <a:rPr lang="zh-CN" altLang="en-US" b="1" dirty="0" smtClean="0"/>
              <a:t>（反写）</a:t>
            </a:r>
            <a:endParaRPr lang="zh-CN" altLang="en-US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3" y="1825624"/>
            <a:ext cx="7843234" cy="5032375"/>
          </a:xfrm>
        </p:spPr>
      </p:pic>
    </p:spTree>
    <p:extLst>
      <p:ext uri="{BB962C8B-B14F-4D97-AF65-F5344CB8AC3E}">
        <p14:creationId xmlns:p14="http://schemas.microsoft.com/office/powerpoint/2010/main" val="909745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357</Words>
  <Application>Microsoft Office PowerPoint</Application>
  <PresentationFormat>宽屏</PresentationFormat>
  <Paragraphs>32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华文琥珀</vt:lpstr>
      <vt:lpstr>华文新魏</vt:lpstr>
      <vt:lpstr>宋体</vt:lpstr>
      <vt:lpstr>微软雅黑</vt:lpstr>
      <vt:lpstr>Arial</vt:lpstr>
      <vt:lpstr>Calibri</vt:lpstr>
      <vt:lpstr>Calibri Light</vt:lpstr>
      <vt:lpstr>Times New Roman</vt:lpstr>
      <vt:lpstr>Office 主题</vt:lpstr>
      <vt:lpstr>我们班的              “百家姓”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渡稿（反写）</vt:lpstr>
      <vt:lpstr>PowerPoint 演示文稿</vt:lpstr>
      <vt:lpstr>PowerPoint 演示文稿</vt:lpstr>
      <vt:lpstr>PowerPoint 演示文稿</vt:lpstr>
      <vt:lpstr>PowerPoint 演示文稿</vt:lpstr>
      <vt:lpstr>古井初中欢迎您！</vt:lpstr>
    </vt:vector>
  </TitlesOfParts>
  <Company>http:/sdwm.org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我们班的              “百家姓”</dc:title>
  <dc:creator>SDWM</dc:creator>
  <cp:lastModifiedBy>SDWM</cp:lastModifiedBy>
  <cp:revision>15</cp:revision>
  <dcterms:created xsi:type="dcterms:W3CDTF">2017-05-17T12:29:14Z</dcterms:created>
  <dcterms:modified xsi:type="dcterms:W3CDTF">2017-05-19T01:58:55Z</dcterms:modified>
</cp:coreProperties>
</file>