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sldIdLst>
    <p:sldId id="395" r:id="rId4"/>
    <p:sldId id="376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77" r:id="rId14"/>
    <p:sldId id="332" r:id="rId15"/>
    <p:sldId id="333" r:id="rId16"/>
    <p:sldId id="334" r:id="rId17"/>
    <p:sldId id="337" r:id="rId18"/>
    <p:sldId id="338" r:id="rId19"/>
    <p:sldId id="379" r:id="rId20"/>
    <p:sldId id="418" r:id="rId21"/>
    <p:sldId id="414" r:id="rId22"/>
    <p:sldId id="416" r:id="rId23"/>
    <p:sldId id="336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660033"/>
    <a:srgbClr val="669900"/>
    <a:srgbClr val="000000"/>
    <a:srgbClr val="CC0099"/>
    <a:srgbClr val="FF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750"/>
    <p:restoredTop sz="94660"/>
  </p:normalViewPr>
  <p:slideViewPr>
    <p:cSldViewPr showGuides="1">
      <p:cViewPr varScale="1">
        <p:scale>
          <a:sx n="84" d="100"/>
          <a:sy n="84" d="100"/>
        </p:scale>
        <p:origin x="-954" y="-7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1274" r="-1"/>
          <a:stretch>
            <a:fillRect/>
          </a:stretch>
        </p:blipFill>
        <p:spPr>
          <a:xfrm>
            <a:off x="0" y="0"/>
            <a:ext cx="9143995" cy="6865991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377905" y="2812869"/>
            <a:ext cx="6588729" cy="52075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377905" y="1031687"/>
            <a:ext cx="6573017" cy="1720077"/>
          </a:xfrm>
        </p:spPr>
        <p:txBody>
          <a:bodyPr>
            <a:normAutofit/>
          </a:bodyPr>
          <a:lstStyle>
            <a:lvl1pPr algn="ctr">
              <a:defRPr sz="42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</a:t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1274" r="-1"/>
          <a:stretch>
            <a:fillRect/>
          </a:stretch>
        </p:blipFill>
        <p:spPr>
          <a:xfrm>
            <a:off x="0" y="0"/>
            <a:ext cx="9143995" cy="6865991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377905" y="2812869"/>
            <a:ext cx="6588729" cy="52075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377905" y="1031687"/>
            <a:ext cx="6573017" cy="1720077"/>
          </a:xfrm>
        </p:spPr>
        <p:txBody>
          <a:bodyPr>
            <a:normAutofit/>
          </a:bodyPr>
          <a:lstStyle>
            <a:lvl1pPr algn="ctr">
              <a:defRPr sz="42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</a:t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1073150" y="1181100"/>
            <a:ext cx="6997700" cy="5251450"/>
          </a:xfrm>
        </p:spPr>
        <p:txBody>
          <a:bodyPr/>
          <a:lstStyle>
            <a:lvl1pPr marL="357505" indent="-357505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357505" indent="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 marL="16002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 marL="20574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065600" y="216000"/>
            <a:ext cx="7005600" cy="583200"/>
          </a:xfrm>
        </p:spPr>
        <p:txBody>
          <a:bodyPr anchor="t" anchorCtr="0"/>
          <a:lstStyle>
            <a:lvl1pPr>
              <a:defRPr b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671200" y="2948400"/>
            <a:ext cx="3024000" cy="770400"/>
          </a:xfrm>
        </p:spPr>
        <p:txBody>
          <a:bodyPr anchor="t" anchorCtr="0">
            <a:normAutofit/>
          </a:bodyPr>
          <a:lstStyle>
            <a:lvl1pPr algn="l">
              <a:defRPr sz="44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769534" y="3981980"/>
            <a:ext cx="5604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617200" y="4244400"/>
            <a:ext cx="3913200" cy="4140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065213" y="4270375"/>
            <a:ext cx="7008812" cy="1739900"/>
          </a:xfrm>
        </p:spPr>
        <p:txBody>
          <a:bodyPr/>
          <a:lstStyle>
            <a:lvl1pPr marL="357505" indent="-357505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1pPr>
            <a:lvl2pPr marL="357505" indent="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1073150" y="1187450"/>
            <a:ext cx="7000875" cy="1725613"/>
          </a:xfrm>
        </p:spPr>
        <p:txBody>
          <a:bodyPr/>
          <a:lstStyle>
            <a:lvl1pPr marL="357505" indent="-357505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1pPr>
            <a:lvl2pPr marL="357505" indent="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065600" y="216000"/>
            <a:ext cx="7002000" cy="583200"/>
          </a:xfrm>
        </p:spPr>
        <p:txBody>
          <a:bodyPr anchor="t" anchorCtr="0"/>
          <a:lstStyle>
            <a:lvl1pPr>
              <a:defRPr b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1"/>
          </p:nvPr>
        </p:nvSpPr>
        <p:spPr>
          <a:xfrm>
            <a:off x="4640263" y="2200275"/>
            <a:ext cx="3887787" cy="3684588"/>
          </a:xfrm>
        </p:spPr>
        <p:txBody>
          <a:bodyPr/>
          <a:lstStyle>
            <a:lvl1pPr marL="357505" indent="-357505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1pPr>
            <a:lvl2pPr marL="643255" indent="-28575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0"/>
          </p:nvPr>
        </p:nvSpPr>
        <p:spPr>
          <a:xfrm>
            <a:off x="641350" y="2200275"/>
            <a:ext cx="3868738" cy="3684588"/>
          </a:xfrm>
        </p:spPr>
        <p:txBody>
          <a:bodyPr/>
          <a:lstStyle>
            <a:lvl1pPr marL="357505" indent="-357505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1pPr>
            <a:lvl2pPr marL="643255" indent="-28575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41696" y="118532"/>
            <a:ext cx="7886699" cy="71702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69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00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975563" y="2886865"/>
            <a:ext cx="1084270" cy="1084270"/>
          </a:xfrm>
          <a:prstGeom prst="ellipse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谢</a:t>
            </a:r>
            <a:endParaRPr lang="zh-CN" altLang="en-US" sz="3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45098" y="2886865"/>
            <a:ext cx="1084270" cy="1084270"/>
          </a:xfrm>
          <a:prstGeom prst="ellipse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谢</a:t>
            </a:r>
            <a:endParaRPr lang="zh-CN" altLang="en-US" sz="3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714633" y="2886865"/>
            <a:ext cx="1084270" cy="1084270"/>
          </a:xfrm>
          <a:prstGeom prst="ellipse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聆</a:t>
            </a:r>
            <a:endParaRPr lang="zh-CN" altLang="en-US" sz="3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84168" y="2886865"/>
            <a:ext cx="1084270" cy="1084270"/>
          </a:xfrm>
          <a:prstGeom prst="ellipse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听</a:t>
            </a:r>
            <a:endParaRPr lang="zh-CN" altLang="en-US" sz="32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620000" y="1267200"/>
            <a:ext cx="6267600" cy="442800"/>
          </a:xfrm>
        </p:spPr>
        <p:txBody>
          <a:bodyPr lIns="0" tIns="0" rIns="0" bIns="0" anchor="ctr" anchorCtr="0"/>
          <a:lstStyle>
            <a:lvl1pPr>
              <a:defRPr sz="3200" b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1620000" y="1915200"/>
            <a:ext cx="4104000" cy="3672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5724000" y="1915200"/>
            <a:ext cx="2160000" cy="36720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1504950" y="1916113"/>
            <a:ext cx="144463" cy="3673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09600" y="365125"/>
            <a:ext cx="6925733" cy="5811838"/>
          </a:xfrm>
        </p:spPr>
        <p:txBody>
          <a:bodyPr vert="eaVert"/>
          <a:lstStyle>
            <a:lvl2pPr indent="357505"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1073150" y="1181100"/>
            <a:ext cx="6997700" cy="5251450"/>
          </a:xfrm>
        </p:spPr>
        <p:txBody>
          <a:bodyPr/>
          <a:lstStyle>
            <a:lvl1pPr marL="357505" indent="-357505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357505" indent="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 marL="16002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 marL="20574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065600" y="216000"/>
            <a:ext cx="7005600" cy="583200"/>
          </a:xfrm>
        </p:spPr>
        <p:txBody>
          <a:bodyPr anchor="t" anchorCtr="0"/>
          <a:lstStyle>
            <a:lvl1pPr>
              <a:defRPr b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671200" y="2948400"/>
            <a:ext cx="3024000" cy="770400"/>
          </a:xfrm>
        </p:spPr>
        <p:txBody>
          <a:bodyPr anchor="t" anchorCtr="0">
            <a:normAutofit/>
          </a:bodyPr>
          <a:lstStyle>
            <a:lvl1pPr algn="l">
              <a:defRPr sz="44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769534" y="3981980"/>
            <a:ext cx="5604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617200" y="4244400"/>
            <a:ext cx="3913200" cy="4140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065213" y="4270375"/>
            <a:ext cx="7008812" cy="1739900"/>
          </a:xfrm>
        </p:spPr>
        <p:txBody>
          <a:bodyPr/>
          <a:lstStyle>
            <a:lvl1pPr marL="357505" indent="-357505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1pPr>
            <a:lvl2pPr marL="357505" indent="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1073150" y="1187450"/>
            <a:ext cx="7000875" cy="1725613"/>
          </a:xfrm>
        </p:spPr>
        <p:txBody>
          <a:bodyPr/>
          <a:lstStyle>
            <a:lvl1pPr marL="357505" indent="-357505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1pPr>
            <a:lvl2pPr marL="357505" indent="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065600" y="216000"/>
            <a:ext cx="7002000" cy="583200"/>
          </a:xfrm>
        </p:spPr>
        <p:txBody>
          <a:bodyPr anchor="t" anchorCtr="0"/>
          <a:lstStyle>
            <a:lvl1pPr>
              <a:defRPr b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1"/>
          </p:nvPr>
        </p:nvSpPr>
        <p:spPr>
          <a:xfrm>
            <a:off x="4640263" y="2200275"/>
            <a:ext cx="3887787" cy="3684588"/>
          </a:xfrm>
        </p:spPr>
        <p:txBody>
          <a:bodyPr/>
          <a:lstStyle>
            <a:lvl1pPr marL="357505" indent="-357505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1pPr>
            <a:lvl2pPr marL="643255" indent="-28575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0"/>
          </p:nvPr>
        </p:nvSpPr>
        <p:spPr>
          <a:xfrm>
            <a:off x="641350" y="2200275"/>
            <a:ext cx="3868738" cy="3684588"/>
          </a:xfrm>
        </p:spPr>
        <p:txBody>
          <a:bodyPr/>
          <a:lstStyle>
            <a:lvl1pPr marL="357505" indent="-357505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1pPr>
            <a:lvl2pPr marL="643255" indent="-28575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accent3">
                  <a:lumMod val="75000"/>
                </a:schemeClr>
              </a:buClr>
              <a:buFont typeface="Webdings" panose="05030102010509060703" pitchFamily="18" charset="2"/>
              <a:buChar char="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41696" y="118532"/>
            <a:ext cx="7886699" cy="71702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69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00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975563" y="2886865"/>
            <a:ext cx="1084270" cy="1084270"/>
          </a:xfrm>
          <a:prstGeom prst="ellipse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谢</a:t>
            </a:r>
            <a:endParaRPr lang="zh-CN" altLang="en-US" sz="3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45098" y="2886865"/>
            <a:ext cx="1084270" cy="1084270"/>
          </a:xfrm>
          <a:prstGeom prst="ellipse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谢</a:t>
            </a:r>
            <a:endParaRPr lang="zh-CN" altLang="en-US" sz="3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714633" y="2886865"/>
            <a:ext cx="1084270" cy="1084270"/>
          </a:xfrm>
          <a:prstGeom prst="ellipse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聆</a:t>
            </a:r>
            <a:endParaRPr lang="zh-CN" altLang="en-US" sz="3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84168" y="2886865"/>
            <a:ext cx="1084270" cy="1084270"/>
          </a:xfrm>
          <a:prstGeom prst="ellipse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听</a:t>
            </a:r>
            <a:endParaRPr lang="zh-CN" altLang="en-US" sz="32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620000" y="1267200"/>
            <a:ext cx="6267600" cy="442800"/>
          </a:xfrm>
        </p:spPr>
        <p:txBody>
          <a:bodyPr lIns="0" tIns="0" rIns="0" bIns="0" anchor="ctr" anchorCtr="0"/>
          <a:lstStyle>
            <a:lvl1pPr>
              <a:defRPr sz="3200" b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1620000" y="1915200"/>
            <a:ext cx="4104000" cy="3672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5724000" y="1915200"/>
            <a:ext cx="2160000" cy="36720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1504950" y="1916113"/>
            <a:ext cx="144463" cy="3673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09600" y="365125"/>
            <a:ext cx="6925733" cy="5811838"/>
          </a:xfrm>
        </p:spPr>
        <p:txBody>
          <a:bodyPr vert="eaVert"/>
          <a:lstStyle>
            <a:lvl2pPr indent="357505"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r="756" b="1617"/>
          <a:stretch>
            <a:fillRect/>
          </a:stretch>
        </p:blipFill>
        <p:spPr>
          <a:xfrm>
            <a:off x="3851" y="-17417"/>
            <a:ext cx="9140149" cy="6883408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162557"/>
            <a:ext cx="8292045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19099" y="1026615"/>
            <a:ext cx="8292045" cy="518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3">
            <a:lumMod val="75000"/>
          </a:schemeClr>
        </a:buClr>
        <a:buSzPct val="100000"/>
        <a:buFont typeface="Webdings" panose="05030102010509060703" pitchFamily="18" charset="2"/>
        <a:buChar char=""/>
        <a:defRPr sz="2400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541655" indent="-285750" algn="just" defTabSz="914400" rtl="0" eaLnBrk="1" latinLnBrk="0" hangingPunct="1">
        <a:spcBef>
          <a:spcPts val="0"/>
        </a:spcBef>
        <a:spcAft>
          <a:spcPts val="0"/>
        </a:spcAft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sz="2000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r="756" b="1617"/>
          <a:stretch>
            <a:fillRect/>
          </a:stretch>
        </p:blipFill>
        <p:spPr>
          <a:xfrm>
            <a:off x="3851" y="-17417"/>
            <a:ext cx="9140149" cy="6883408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162557"/>
            <a:ext cx="8292045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19099" y="1026615"/>
            <a:ext cx="8292045" cy="518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3">
            <a:lumMod val="75000"/>
          </a:schemeClr>
        </a:buClr>
        <a:buSzPct val="100000"/>
        <a:buFont typeface="Webdings" panose="05030102010509060703" pitchFamily="18" charset="2"/>
        <a:buChar char=""/>
        <a:defRPr sz="2400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541655" indent="-285750" algn="just" defTabSz="914400" rtl="0" eaLnBrk="1" latinLnBrk="0" hangingPunct="1">
        <a:spcBef>
          <a:spcPts val="0"/>
        </a:spcBef>
        <a:spcAft>
          <a:spcPts val="0"/>
        </a:spcAft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sz="2000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1.xml"/><Relationship Id="rId1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2.xml"/><Relationship Id="rId2" Type="http://schemas.openxmlformats.org/officeDocument/2006/relationships/image" Target="../media/image19.jpeg"/><Relationship Id="rId1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.xml"/><Relationship Id="rId2" Type="http://schemas.openxmlformats.org/officeDocument/2006/relationships/image" Target="../media/image7.GIF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7.xml"/><Relationship Id="rId2" Type="http://schemas.openxmlformats.org/officeDocument/2006/relationships/image" Target="../media/image28.jpeg"/><Relationship Id="rId1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8.xml"/><Relationship Id="rId1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9.xml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20.xml"/><Relationship Id="rId2" Type="http://schemas.openxmlformats.org/officeDocument/2006/relationships/image" Target="../media/image35.jpeg"/><Relationship Id="rId1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1.xml"/><Relationship Id="rId1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.xml"/><Relationship Id="rId1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5.xml"/><Relationship Id="rId2" Type="http://schemas.openxmlformats.org/officeDocument/2006/relationships/image" Target="../media/image7.GIF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6.xml"/><Relationship Id="rId2" Type="http://schemas.openxmlformats.org/officeDocument/2006/relationships/image" Target="../media/image7.GIF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7.xml"/><Relationship Id="rId2" Type="http://schemas.openxmlformats.org/officeDocument/2006/relationships/image" Target="../media/image7.GIF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8.xml"/><Relationship Id="rId2" Type="http://schemas.openxmlformats.org/officeDocument/2006/relationships/image" Target="../media/image7.GIF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9.xml"/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0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7.GIF"/><Relationship Id="rId2" Type="http://schemas.openxmlformats.org/officeDocument/2006/relationships/image" Target="../media/image14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55644" y="1740255"/>
            <a:ext cx="6416262" cy="1720077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000" dirty="0">
                <a:solidFill>
                  <a:srgbClr val="FF0000"/>
                </a:solidFill>
                <a:latin typeface="黑体" panose="02010609060101010101" pitchFamily="2" charset="-122"/>
                <a:sym typeface="+mn-ea"/>
              </a:rPr>
              <a:t>在校园中健康成长</a:t>
            </a:r>
            <a:endParaRPr lang="zh-CN" altLang="en-US" sz="6000" b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7840" y="474345"/>
            <a:ext cx="421449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2" charset="-122"/>
                <a:sym typeface="+mn-ea"/>
              </a:rPr>
              <a:t>第二单元 多彩的学校生活</a:t>
            </a:r>
            <a:endParaRPr lang="zh-CN" altLang="en-US" sz="2800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39937"/>
          <p:cNvSpPr/>
          <p:nvPr/>
        </p:nvSpPr>
        <p:spPr>
          <a:xfrm>
            <a:off x="250825" y="260350"/>
            <a:ext cx="2305050" cy="865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9939" name="图片 39938" descr="gif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文本框 39940"/>
          <p:cNvSpPr txBox="1"/>
          <p:nvPr/>
        </p:nvSpPr>
        <p:spPr>
          <a:xfrm>
            <a:off x="1295083" y="2005013"/>
            <a:ext cx="6553200" cy="1920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b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如果以人体头的长度为单位，分别测量一下站 坐 盘三种姿势与头长的关系</a:t>
            </a:r>
            <a:r>
              <a:rPr lang="en-US" altLang="zh-CN" sz="4000" b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4000" b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/>
          <p:nvPr/>
        </p:nvSpPr>
        <p:spPr>
          <a:xfrm>
            <a:off x="6659563" y="1196975"/>
            <a:ext cx="152146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一个头长</a:t>
            </a:r>
            <a:r>
              <a:rPr lang="zh-CN" altLang="en-US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64" name="矩形 31763"/>
          <p:cNvSpPr/>
          <p:nvPr/>
        </p:nvSpPr>
        <p:spPr>
          <a:xfrm>
            <a:off x="314325" y="188913"/>
            <a:ext cx="3825875" cy="863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4000" dirty="0">
                <a:solidFill>
                  <a:srgbClr val="FF0000"/>
                </a:solidFill>
                <a:ea typeface="黑体" panose="02010609060101010101" pitchFamily="2" charset="-122"/>
              </a:rPr>
              <a:t>人体的基本比例</a:t>
            </a:r>
            <a:endParaRPr lang="zh-CN" altLang="en-US" sz="40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31765" name="文本框 31764"/>
          <p:cNvSpPr txBox="1"/>
          <p:nvPr/>
        </p:nvSpPr>
        <p:spPr>
          <a:xfrm>
            <a:off x="6334125" y="2108200"/>
            <a:ext cx="23415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站七坐五盘三半</a:t>
            </a:r>
            <a:endParaRPr lang="zh-CN" altLang="en-US" sz="2400" b="1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66" name="文本框 31765"/>
          <p:cNvSpPr txBox="1"/>
          <p:nvPr/>
        </p:nvSpPr>
        <p:spPr>
          <a:xfrm>
            <a:off x="6300788" y="3344863"/>
            <a:ext cx="2447925" cy="2103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头一肩二身三头</a:t>
            </a:r>
            <a:r>
              <a:rPr lang="en-US" altLang="zh-CN" sz="24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endParaRPr lang="en-US" altLang="zh-CN" sz="2400" b="1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algn="ctr"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臂三腿四脚一头</a:t>
            </a:r>
            <a:r>
              <a:rPr lang="en-US" altLang="zh-CN" sz="24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endParaRPr lang="en-US" altLang="zh-CN" sz="2400" b="1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algn="ctr"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手为一头三之二</a:t>
            </a:r>
            <a:r>
              <a:rPr lang="en-US" altLang="zh-CN" sz="24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en-US" altLang="zh-CN" sz="2400" b="1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algn="ctr"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大腿小腿各两头</a:t>
            </a:r>
            <a:r>
              <a:rPr lang="en-US" altLang="zh-CN" sz="24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en-US" altLang="zh-CN" sz="2400" b="1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1767" name="图片 31766" descr="gif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8A372F9EBB1A217FB8AB2E2CD23336E3"/>
          <p:cNvPicPr>
            <a:picLocks noChangeAspect="1"/>
          </p:cNvPicPr>
          <p:nvPr/>
        </p:nvPicPr>
        <p:blipFill>
          <a:blip r:embed="rId2" cstate="print"/>
          <a:srcRect l="2106" r="3667" b="3641"/>
          <a:stretch>
            <a:fillRect/>
          </a:stretch>
        </p:blipFill>
        <p:spPr>
          <a:xfrm>
            <a:off x="126365" y="1196975"/>
            <a:ext cx="5850890" cy="4487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31765" grpId="0"/>
      <p:bldP spid="317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33680" y="1172845"/>
            <a:ext cx="5489575" cy="5424805"/>
          </a:xfrm>
          <a:solidFill>
            <a:schemeClr val="tx2">
              <a:alpha val="100000"/>
            </a:schemeClr>
          </a:solidFill>
          <a:ln w="28575">
            <a:solidFill>
              <a:srgbClr val="000000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32772" name="Text Box 4"/>
          <p:cNvSpPr txBox="1"/>
          <p:nvPr/>
        </p:nvSpPr>
        <p:spPr>
          <a:xfrm>
            <a:off x="323850" y="549275"/>
            <a:ext cx="3279775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什 么 是 重 心 线 ？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3277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488" y="323850"/>
            <a:ext cx="2055812" cy="30257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277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3933825"/>
            <a:ext cx="2809875" cy="26638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流程图: 联系 1"/>
          <p:cNvSpPr/>
          <p:nvPr/>
        </p:nvSpPr>
        <p:spPr>
          <a:xfrm>
            <a:off x="3636010" y="3716655"/>
            <a:ext cx="141605" cy="14414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735" y="1139825"/>
            <a:ext cx="6505575" cy="506476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799" name="Text Box 7"/>
          <p:cNvSpPr txBox="1"/>
          <p:nvPr/>
        </p:nvSpPr>
        <p:spPr>
          <a:xfrm>
            <a:off x="323850" y="620713"/>
            <a:ext cx="3279775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什 么 是 动 态 线 ？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lum contrast="54000"/>
          </a:blip>
          <a:stretch>
            <a:fillRect/>
          </a:stretch>
        </p:blipFill>
        <p:spPr>
          <a:xfrm>
            <a:off x="6432233" y="304483"/>
            <a:ext cx="2508250" cy="26638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/>
          <p:nvPr/>
        </p:nvSpPr>
        <p:spPr>
          <a:xfrm>
            <a:off x="250825" y="188913"/>
            <a:ext cx="450056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4000" b="0">
                <a:ln w="1905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人物的动态和重心</a:t>
            </a:r>
            <a:endParaRPr lang="zh-CN" altLang="en-US" sz="4000" b="0">
              <a:ln w="1905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6867" name="Picture 3" descr="Img2210081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1341438"/>
            <a:ext cx="3309938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4" descr="Img221008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03" y="1366203"/>
            <a:ext cx="2865437" cy="4370387"/>
          </a:xfrm>
          <a:prstGeom prst="rect">
            <a:avLst/>
          </a:prstGeom>
          <a:noFill/>
          <a:ln w="1905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6869" name="Text Box 5"/>
          <p:cNvSpPr txBox="1"/>
          <p:nvPr/>
        </p:nvSpPr>
        <p:spPr>
          <a:xfrm>
            <a:off x="2771775" y="5805488"/>
            <a:ext cx="316865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0" dirty="0">
                <a:solidFill>
                  <a:srgbClr val="D60093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动态线</a:t>
            </a:r>
            <a:r>
              <a:rPr lang="zh-CN" altLang="en-US" sz="2800" b="0" dirty="0">
                <a:solidFill>
                  <a:srgbClr val="0000FF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和</a:t>
            </a:r>
            <a:r>
              <a:rPr lang="zh-CN" altLang="en-US" sz="2800" b="0" dirty="0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重心线</a:t>
            </a:r>
            <a:endParaRPr lang="zh-CN" altLang="en-US" sz="2800" b="0" dirty="0">
              <a:solidFill>
                <a:schemeClr val="hlink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136" name="Line 16"/>
          <p:cNvSpPr/>
          <p:nvPr/>
        </p:nvSpPr>
        <p:spPr>
          <a:xfrm>
            <a:off x="2771775" y="3284538"/>
            <a:ext cx="0" cy="2305050"/>
          </a:xfrm>
          <a:prstGeom prst="line">
            <a:avLst/>
          </a:prstGeom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51" name="Line 31"/>
          <p:cNvSpPr/>
          <p:nvPr/>
        </p:nvSpPr>
        <p:spPr>
          <a:xfrm>
            <a:off x="6732270" y="3644900"/>
            <a:ext cx="0" cy="2017713"/>
          </a:xfrm>
          <a:prstGeom prst="line">
            <a:avLst/>
          </a:prstGeom>
          <a:ln w="381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任意多边形 1"/>
          <p:cNvSpPr/>
          <p:nvPr/>
        </p:nvSpPr>
        <p:spPr>
          <a:xfrm>
            <a:off x="2307590" y="1802765"/>
            <a:ext cx="749935" cy="3780790"/>
          </a:xfrm>
          <a:custGeom>
            <a:avLst/>
            <a:gdLst>
              <a:gd name="connisteX0" fmla="*/ 183979 w 750240"/>
              <a:gd name="connsiteY0" fmla="*/ 0 h 3780954"/>
              <a:gd name="connisteX1" fmla="*/ 289389 w 750240"/>
              <a:gd name="connsiteY1" fmla="*/ 328930 h 3780954"/>
              <a:gd name="connisteX2" fmla="*/ 51899 w 750240"/>
              <a:gd name="connsiteY2" fmla="*/ 737235 h 3780954"/>
              <a:gd name="connisteX3" fmla="*/ 12529 w 750240"/>
              <a:gd name="connsiteY3" fmla="*/ 1052830 h 3780954"/>
              <a:gd name="connisteX4" fmla="*/ 170644 w 750240"/>
              <a:gd name="connsiteY4" fmla="*/ 1500505 h 3780954"/>
              <a:gd name="connisteX5" fmla="*/ 512909 w 750240"/>
              <a:gd name="connsiteY5" fmla="*/ 2066925 h 3780954"/>
              <a:gd name="connisteX6" fmla="*/ 671024 w 750240"/>
              <a:gd name="connsiteY6" fmla="*/ 2646045 h 3780954"/>
              <a:gd name="connisteX7" fmla="*/ 749764 w 750240"/>
              <a:gd name="connsiteY7" fmla="*/ 3514725 h 3780954"/>
              <a:gd name="connisteX8" fmla="*/ 644354 w 750240"/>
              <a:gd name="connsiteY8" fmla="*/ 3764915 h 3780954"/>
              <a:gd name="connisteX9" fmla="*/ 618319 w 750240"/>
              <a:gd name="connsiteY9" fmla="*/ 3738245 h 378095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750240" h="3780955">
                <a:moveTo>
                  <a:pt x="183979" y="0"/>
                </a:moveTo>
                <a:cubicBezTo>
                  <a:pt x="210014" y="57785"/>
                  <a:pt x="316059" y="181610"/>
                  <a:pt x="289389" y="328930"/>
                </a:cubicBezTo>
                <a:cubicBezTo>
                  <a:pt x="262719" y="476250"/>
                  <a:pt x="107144" y="592455"/>
                  <a:pt x="51899" y="737235"/>
                </a:cubicBezTo>
                <a:cubicBezTo>
                  <a:pt x="-3346" y="882015"/>
                  <a:pt x="-10966" y="900430"/>
                  <a:pt x="12529" y="1052830"/>
                </a:cubicBezTo>
                <a:cubicBezTo>
                  <a:pt x="36024" y="1205230"/>
                  <a:pt x="70314" y="1297940"/>
                  <a:pt x="170644" y="1500505"/>
                </a:cubicBezTo>
                <a:cubicBezTo>
                  <a:pt x="270974" y="1703070"/>
                  <a:pt x="412579" y="1837690"/>
                  <a:pt x="512909" y="2066925"/>
                </a:cubicBezTo>
                <a:cubicBezTo>
                  <a:pt x="613239" y="2296160"/>
                  <a:pt x="623399" y="2356485"/>
                  <a:pt x="671024" y="2646045"/>
                </a:cubicBezTo>
                <a:cubicBezTo>
                  <a:pt x="718649" y="2935605"/>
                  <a:pt x="754844" y="3291205"/>
                  <a:pt x="749764" y="3514725"/>
                </a:cubicBezTo>
                <a:cubicBezTo>
                  <a:pt x="744684" y="3738245"/>
                  <a:pt x="670389" y="3720465"/>
                  <a:pt x="644354" y="3764915"/>
                </a:cubicBezTo>
                <a:cubicBezTo>
                  <a:pt x="618319" y="3809365"/>
                  <a:pt x="621494" y="3748405"/>
                  <a:pt x="618319" y="3738245"/>
                </a:cubicBezTo>
              </a:path>
            </a:pathLst>
          </a:custGeom>
          <a:noFill/>
          <a:ln w="28575" cmpd="thickThin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2701925" y="1452245"/>
            <a:ext cx="1195705" cy="2101215"/>
          </a:xfrm>
          <a:custGeom>
            <a:avLst/>
            <a:gdLst>
              <a:gd name="connisteX0" fmla="*/ 0 w 1195695"/>
              <a:gd name="connsiteY0" fmla="*/ 2101144 h 2101144"/>
              <a:gd name="connisteX1" fmla="*/ 658495 w 1195695"/>
              <a:gd name="connsiteY1" fmla="*/ 1390579 h 2101144"/>
              <a:gd name="connisteX2" fmla="*/ 1145540 w 1195695"/>
              <a:gd name="connsiteY2" fmla="*/ 126929 h 2101144"/>
              <a:gd name="connisteX3" fmla="*/ 1158875 w 1195695"/>
              <a:gd name="connsiteY3" fmla="*/ 100259 h 21011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195696" h="2101144">
                <a:moveTo>
                  <a:pt x="0" y="2101144"/>
                </a:moveTo>
                <a:cubicBezTo>
                  <a:pt x="121920" y="1984304"/>
                  <a:pt x="429260" y="1785549"/>
                  <a:pt x="658495" y="1390579"/>
                </a:cubicBezTo>
                <a:cubicBezTo>
                  <a:pt x="887730" y="995609"/>
                  <a:pt x="1045210" y="384739"/>
                  <a:pt x="1145540" y="126929"/>
                </a:cubicBezTo>
                <a:cubicBezTo>
                  <a:pt x="1245870" y="-130881"/>
                  <a:pt x="1165860" y="80574"/>
                  <a:pt x="1158875" y="100259"/>
                </a:cubicBezTo>
              </a:path>
            </a:pathLst>
          </a:custGeom>
          <a:noFill/>
          <a:ln w="28575" cmpd="sng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504315" y="1816100"/>
            <a:ext cx="2118995" cy="771525"/>
          </a:xfrm>
          <a:custGeom>
            <a:avLst/>
            <a:gdLst>
              <a:gd name="connisteX0" fmla="*/ 0 w 2118995"/>
              <a:gd name="connsiteY0" fmla="*/ 0 h 771696"/>
              <a:gd name="connisteX1" fmla="*/ 579120 w 2118995"/>
              <a:gd name="connsiteY1" fmla="*/ 710565 h 771696"/>
              <a:gd name="connisteX2" fmla="*/ 1289685 w 2118995"/>
              <a:gd name="connsiteY2" fmla="*/ 657860 h 771696"/>
              <a:gd name="connisteX3" fmla="*/ 2118995 w 2118995"/>
              <a:gd name="connsiteY3" fmla="*/ 342265 h 7716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18995" h="771696">
                <a:moveTo>
                  <a:pt x="0" y="0"/>
                </a:moveTo>
                <a:cubicBezTo>
                  <a:pt x="101600" y="142875"/>
                  <a:pt x="321310" y="579120"/>
                  <a:pt x="579120" y="710565"/>
                </a:cubicBezTo>
                <a:cubicBezTo>
                  <a:pt x="836930" y="842010"/>
                  <a:pt x="981710" y="731520"/>
                  <a:pt x="1289685" y="657860"/>
                </a:cubicBezTo>
                <a:cubicBezTo>
                  <a:pt x="1597660" y="584200"/>
                  <a:pt x="1967230" y="404495"/>
                  <a:pt x="2118995" y="342265"/>
                </a:cubicBezTo>
              </a:path>
            </a:pathLst>
          </a:custGeom>
          <a:noFill/>
          <a:ln w="28575" cmpd="sng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6529070" y="2197735"/>
            <a:ext cx="454660" cy="3466465"/>
          </a:xfrm>
          <a:custGeom>
            <a:avLst/>
            <a:gdLst>
              <a:gd name="connisteX0" fmla="*/ 358675 w 454533"/>
              <a:gd name="connsiteY0" fmla="*/ 0 h 3466626"/>
              <a:gd name="connisteX1" fmla="*/ 450750 w 454533"/>
              <a:gd name="connsiteY1" fmla="*/ 263525 h 3466626"/>
              <a:gd name="connisteX2" fmla="*/ 240565 w 454533"/>
              <a:gd name="connsiteY2" fmla="*/ 539750 h 3466626"/>
              <a:gd name="connisteX3" fmla="*/ 121820 w 454533"/>
              <a:gd name="connsiteY3" fmla="*/ 684530 h 3466626"/>
              <a:gd name="connisteX4" fmla="*/ 3710 w 454533"/>
              <a:gd name="connsiteY4" fmla="*/ 974090 h 3466626"/>
              <a:gd name="connisteX5" fmla="*/ 69115 w 454533"/>
              <a:gd name="connsiteY5" fmla="*/ 1369060 h 3466626"/>
              <a:gd name="connisteX6" fmla="*/ 332640 w 454533"/>
              <a:gd name="connsiteY6" fmla="*/ 1619250 h 3466626"/>
              <a:gd name="connisteX7" fmla="*/ 332640 w 454533"/>
              <a:gd name="connsiteY7" fmla="*/ 1895475 h 3466626"/>
              <a:gd name="connisteX8" fmla="*/ 82450 w 454533"/>
              <a:gd name="connsiteY8" fmla="*/ 2448560 h 3466626"/>
              <a:gd name="connisteX9" fmla="*/ 213895 w 454533"/>
              <a:gd name="connsiteY9" fmla="*/ 2908935 h 3466626"/>
              <a:gd name="connisteX10" fmla="*/ 213895 w 454533"/>
              <a:gd name="connsiteY10" fmla="*/ 3422650 h 3466626"/>
              <a:gd name="connisteX11" fmla="*/ 213895 w 454533"/>
              <a:gd name="connsiteY11" fmla="*/ 3409315 h 346662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454534" h="3466626">
                <a:moveTo>
                  <a:pt x="358676" y="0"/>
                </a:moveTo>
                <a:cubicBezTo>
                  <a:pt x="381536" y="46990"/>
                  <a:pt x="474246" y="155575"/>
                  <a:pt x="450751" y="263525"/>
                </a:cubicBezTo>
                <a:cubicBezTo>
                  <a:pt x="427256" y="371475"/>
                  <a:pt x="306606" y="455295"/>
                  <a:pt x="240566" y="539750"/>
                </a:cubicBezTo>
                <a:cubicBezTo>
                  <a:pt x="174526" y="624205"/>
                  <a:pt x="169446" y="597535"/>
                  <a:pt x="121821" y="684530"/>
                </a:cubicBezTo>
                <a:cubicBezTo>
                  <a:pt x="74196" y="771525"/>
                  <a:pt x="14506" y="836930"/>
                  <a:pt x="3711" y="974090"/>
                </a:cubicBezTo>
                <a:cubicBezTo>
                  <a:pt x="-7084" y="1111250"/>
                  <a:pt x="3076" y="1240155"/>
                  <a:pt x="69116" y="1369060"/>
                </a:cubicBezTo>
                <a:cubicBezTo>
                  <a:pt x="135156" y="1497965"/>
                  <a:pt x="279936" y="1513840"/>
                  <a:pt x="332641" y="1619250"/>
                </a:cubicBezTo>
                <a:cubicBezTo>
                  <a:pt x="385346" y="1724660"/>
                  <a:pt x="382806" y="1729740"/>
                  <a:pt x="332641" y="1895475"/>
                </a:cubicBezTo>
                <a:cubicBezTo>
                  <a:pt x="282476" y="2061210"/>
                  <a:pt x="105946" y="2245995"/>
                  <a:pt x="82451" y="2448560"/>
                </a:cubicBezTo>
                <a:cubicBezTo>
                  <a:pt x="58956" y="2651125"/>
                  <a:pt x="187861" y="2713990"/>
                  <a:pt x="213896" y="2908935"/>
                </a:cubicBezTo>
                <a:cubicBezTo>
                  <a:pt x="239931" y="3103880"/>
                  <a:pt x="213896" y="3322320"/>
                  <a:pt x="213896" y="3422650"/>
                </a:cubicBezTo>
                <a:cubicBezTo>
                  <a:pt x="213896" y="3522980"/>
                  <a:pt x="213896" y="3422015"/>
                  <a:pt x="213896" y="340931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6414135" y="1539875"/>
            <a:ext cx="1210945" cy="1474470"/>
          </a:xfrm>
          <a:custGeom>
            <a:avLst/>
            <a:gdLst>
              <a:gd name="connisteX0" fmla="*/ 0 w 1210945"/>
              <a:gd name="connsiteY0" fmla="*/ 0 h 1474250"/>
              <a:gd name="connisteX1" fmla="*/ 13335 w 1210945"/>
              <a:gd name="connsiteY1" fmla="*/ 618490 h 1474250"/>
              <a:gd name="connisteX2" fmla="*/ 26035 w 1210945"/>
              <a:gd name="connsiteY2" fmla="*/ 1197610 h 1474250"/>
              <a:gd name="connisteX3" fmla="*/ 118745 w 1210945"/>
              <a:gd name="connsiteY3" fmla="*/ 1447800 h 1474250"/>
              <a:gd name="connisteX4" fmla="*/ 487045 w 1210945"/>
              <a:gd name="connsiteY4" fmla="*/ 1395095 h 1474250"/>
              <a:gd name="connisteX5" fmla="*/ 737235 w 1210945"/>
              <a:gd name="connsiteY5" fmla="*/ 960755 h 1474250"/>
              <a:gd name="connisteX6" fmla="*/ 1118870 w 1210945"/>
              <a:gd name="connsiteY6" fmla="*/ 249555 h 1474250"/>
              <a:gd name="connisteX7" fmla="*/ 1210945 w 1210945"/>
              <a:gd name="connsiteY7" fmla="*/ 131445 h 1474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1210945" h="1474250">
                <a:moveTo>
                  <a:pt x="0" y="0"/>
                </a:moveTo>
                <a:cubicBezTo>
                  <a:pt x="2540" y="112395"/>
                  <a:pt x="8255" y="379095"/>
                  <a:pt x="13335" y="618490"/>
                </a:cubicBezTo>
                <a:cubicBezTo>
                  <a:pt x="18415" y="857885"/>
                  <a:pt x="5080" y="1031875"/>
                  <a:pt x="26035" y="1197610"/>
                </a:cubicBezTo>
                <a:cubicBezTo>
                  <a:pt x="46990" y="1363345"/>
                  <a:pt x="26670" y="1408430"/>
                  <a:pt x="118745" y="1447800"/>
                </a:cubicBezTo>
                <a:cubicBezTo>
                  <a:pt x="210820" y="1487170"/>
                  <a:pt x="363220" y="1492250"/>
                  <a:pt x="487045" y="1395095"/>
                </a:cubicBezTo>
                <a:cubicBezTo>
                  <a:pt x="610870" y="1297940"/>
                  <a:pt x="610870" y="1189990"/>
                  <a:pt x="737235" y="960755"/>
                </a:cubicBezTo>
                <a:cubicBezTo>
                  <a:pt x="863600" y="731520"/>
                  <a:pt x="1024255" y="415290"/>
                  <a:pt x="1118870" y="249555"/>
                </a:cubicBezTo>
                <a:cubicBezTo>
                  <a:pt x="1213485" y="83820"/>
                  <a:pt x="1200150" y="140970"/>
                  <a:pt x="1210945" y="131445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6621145" y="3645535"/>
            <a:ext cx="782320" cy="1724660"/>
          </a:xfrm>
          <a:custGeom>
            <a:avLst/>
            <a:gdLst>
              <a:gd name="connisteX0" fmla="*/ 3520 w 782030"/>
              <a:gd name="connsiteY0" fmla="*/ 0 h 1724660"/>
              <a:gd name="connisteX1" fmla="*/ 56225 w 782030"/>
              <a:gd name="connsiteY1" fmla="*/ 342265 h 1724660"/>
              <a:gd name="connisteX2" fmla="*/ 411190 w 782030"/>
              <a:gd name="connsiteY2" fmla="*/ 974090 h 1724660"/>
              <a:gd name="connisteX3" fmla="*/ 595975 w 782030"/>
              <a:gd name="connsiteY3" fmla="*/ 1224280 h 1724660"/>
              <a:gd name="connisteX4" fmla="*/ 766790 w 782030"/>
              <a:gd name="connsiteY4" fmla="*/ 1671955 h 1724660"/>
              <a:gd name="connisteX5" fmla="*/ 766790 w 782030"/>
              <a:gd name="connsiteY5" fmla="*/ 1685290 h 1724660"/>
              <a:gd name="connisteX6" fmla="*/ 766790 w 782030"/>
              <a:gd name="connsiteY6" fmla="*/ 1685290 h 1724660"/>
              <a:gd name="connisteX7" fmla="*/ 766790 w 782030"/>
              <a:gd name="connsiteY7" fmla="*/ 1724660 h 17246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782030" h="1724660">
                <a:moveTo>
                  <a:pt x="3520" y="0"/>
                </a:moveTo>
                <a:cubicBezTo>
                  <a:pt x="6695" y="55880"/>
                  <a:pt x="-25055" y="147320"/>
                  <a:pt x="56225" y="342265"/>
                </a:cubicBezTo>
                <a:cubicBezTo>
                  <a:pt x="137505" y="537210"/>
                  <a:pt x="303240" y="797560"/>
                  <a:pt x="411190" y="974090"/>
                </a:cubicBezTo>
                <a:cubicBezTo>
                  <a:pt x="519140" y="1150620"/>
                  <a:pt x="524855" y="1084580"/>
                  <a:pt x="595975" y="1224280"/>
                </a:cubicBezTo>
                <a:cubicBezTo>
                  <a:pt x="667095" y="1363980"/>
                  <a:pt x="732500" y="1579880"/>
                  <a:pt x="766790" y="1671955"/>
                </a:cubicBezTo>
                <a:cubicBezTo>
                  <a:pt x="801080" y="1764030"/>
                  <a:pt x="766790" y="1682750"/>
                  <a:pt x="766790" y="1685290"/>
                </a:cubicBezTo>
                <a:cubicBezTo>
                  <a:pt x="766790" y="1687830"/>
                  <a:pt x="766790" y="1677670"/>
                  <a:pt x="766790" y="1685290"/>
                </a:cubicBezTo>
                <a:cubicBezTo>
                  <a:pt x="766790" y="1692910"/>
                  <a:pt x="766790" y="1717040"/>
                  <a:pt x="766790" y="1724660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2217749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908050"/>
            <a:ext cx="7632700" cy="4244975"/>
          </a:xfrm>
          <a:prstGeom prst="rect">
            <a:avLst/>
          </a:prstGeom>
          <a:noFill/>
          <a:ln w="381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891" name="Text Box 3"/>
          <p:cNvSpPr txBox="1"/>
          <p:nvPr/>
        </p:nvSpPr>
        <p:spPr>
          <a:xfrm>
            <a:off x="2627313" y="5661025"/>
            <a:ext cx="360045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3200" b="0" dirty="0">
                <a:solidFill>
                  <a:srgbClr val="0000FF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动态线和重心线</a:t>
            </a:r>
            <a:endParaRPr lang="zh-CN" altLang="en-US" sz="3200" b="0" dirty="0">
              <a:solidFill>
                <a:srgbClr val="0000FF"/>
              </a:solidFill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grpSp>
        <p:nvGrpSpPr>
          <p:cNvPr id="6148" name="Group 4"/>
          <p:cNvGrpSpPr/>
          <p:nvPr/>
        </p:nvGrpSpPr>
        <p:grpSpPr>
          <a:xfrm>
            <a:off x="1187450" y="2132013"/>
            <a:ext cx="5832475" cy="2952750"/>
            <a:chOff x="46" y="0"/>
            <a:chExt cx="3674" cy="1860"/>
          </a:xfrm>
        </p:grpSpPr>
        <p:grpSp>
          <p:nvGrpSpPr>
            <p:cNvPr id="37893" name="Group 5"/>
            <p:cNvGrpSpPr/>
            <p:nvPr/>
          </p:nvGrpSpPr>
          <p:grpSpPr>
            <a:xfrm>
              <a:off x="545" y="0"/>
              <a:ext cx="3175" cy="1815"/>
              <a:chOff x="0" y="0"/>
              <a:chExt cx="3175" cy="1815"/>
            </a:xfrm>
          </p:grpSpPr>
          <p:sp>
            <p:nvSpPr>
              <p:cNvPr id="37894" name="Line 6"/>
              <p:cNvSpPr/>
              <p:nvPr/>
            </p:nvSpPr>
            <p:spPr>
              <a:xfrm>
                <a:off x="1769" y="681"/>
                <a:ext cx="0" cy="1134"/>
              </a:xfrm>
              <a:prstGeom prst="line">
                <a:avLst/>
              </a:prstGeom>
              <a:ln w="381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895" name="Line 7"/>
              <p:cNvSpPr/>
              <p:nvPr/>
            </p:nvSpPr>
            <p:spPr>
              <a:xfrm>
                <a:off x="0" y="726"/>
                <a:ext cx="0" cy="1043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896" name="未知"/>
              <p:cNvSpPr/>
              <p:nvPr/>
            </p:nvSpPr>
            <p:spPr>
              <a:xfrm>
                <a:off x="816" y="46"/>
                <a:ext cx="1271" cy="1315"/>
              </a:xfrm>
              <a:custGeom>
                <a:avLst/>
                <a:gdLst/>
                <a:ahLst/>
                <a:cxnLst>
                  <a:cxn ang="0">
                    <a:pos x="1271" y="0"/>
                  </a:cxn>
                  <a:cxn ang="0">
                    <a:pos x="681" y="317"/>
                  </a:cxn>
                  <a:cxn ang="0">
                    <a:pos x="499" y="998"/>
                  </a:cxn>
                  <a:cxn ang="0">
                    <a:pos x="0" y="1315"/>
                  </a:cxn>
                </a:cxnLst>
                <a:rect l="0" t="0" r="0" b="0"/>
                <a:pathLst>
                  <a:path w="1271" h="1315">
                    <a:moveTo>
                      <a:pt x="1271" y="0"/>
                    </a:moveTo>
                    <a:cubicBezTo>
                      <a:pt x="1040" y="75"/>
                      <a:pt x="810" y="151"/>
                      <a:pt x="681" y="317"/>
                    </a:cubicBezTo>
                    <a:cubicBezTo>
                      <a:pt x="552" y="483"/>
                      <a:pt x="612" y="832"/>
                      <a:pt x="499" y="998"/>
                    </a:cubicBezTo>
                    <a:cubicBezTo>
                      <a:pt x="386" y="1164"/>
                      <a:pt x="83" y="1262"/>
                      <a:pt x="0" y="1315"/>
                    </a:cubicBezTo>
                  </a:path>
                </a:pathLst>
              </a:custGeom>
              <a:noFill/>
              <a:ln w="44450" cap="flat" cmpd="sng">
                <a:solidFill>
                  <a:srgbClr val="FF00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97" name="未知"/>
              <p:cNvSpPr/>
              <p:nvPr/>
            </p:nvSpPr>
            <p:spPr>
              <a:xfrm>
                <a:off x="2268" y="0"/>
                <a:ext cx="907" cy="1119"/>
              </a:xfrm>
              <a:custGeom>
                <a:avLst/>
                <a:gdLst/>
                <a:ahLst/>
                <a:cxnLst>
                  <a:cxn ang="0">
                    <a:pos x="907" y="0"/>
                  </a:cxn>
                  <a:cxn ang="0">
                    <a:pos x="227" y="363"/>
                  </a:cxn>
                  <a:cxn ang="0">
                    <a:pos x="408" y="998"/>
                  </a:cxn>
                  <a:cxn ang="0">
                    <a:pos x="0" y="1089"/>
                  </a:cxn>
                </a:cxnLst>
                <a:rect l="0" t="0" r="0" b="0"/>
                <a:pathLst>
                  <a:path w="907" h="1119">
                    <a:moveTo>
                      <a:pt x="907" y="0"/>
                    </a:moveTo>
                    <a:cubicBezTo>
                      <a:pt x="608" y="98"/>
                      <a:pt x="310" y="197"/>
                      <a:pt x="227" y="363"/>
                    </a:cubicBezTo>
                    <a:cubicBezTo>
                      <a:pt x="144" y="529"/>
                      <a:pt x="446" y="877"/>
                      <a:pt x="408" y="998"/>
                    </a:cubicBezTo>
                    <a:cubicBezTo>
                      <a:pt x="370" y="1119"/>
                      <a:pt x="68" y="1074"/>
                      <a:pt x="0" y="1089"/>
                    </a:cubicBezTo>
                  </a:path>
                </a:pathLst>
              </a:custGeom>
              <a:noFill/>
              <a:ln w="28575" cap="flat" cmpd="sng">
                <a:solidFill>
                  <a:srgbClr val="FF00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898" name="未知"/>
            <p:cNvSpPr/>
            <p:nvPr/>
          </p:nvSpPr>
          <p:spPr>
            <a:xfrm>
              <a:off x="46" y="88"/>
              <a:ext cx="862" cy="1141"/>
            </a:xfrm>
            <a:custGeom>
              <a:avLst/>
              <a:gdLst/>
              <a:ahLst/>
              <a:cxnLst>
                <a:cxn ang="0">
                  <a:pos x="862" y="97"/>
                </a:cxn>
                <a:cxn ang="0">
                  <a:pos x="727" y="7"/>
                </a:cxn>
                <a:cxn ang="0">
                  <a:pos x="457" y="142"/>
                </a:cxn>
                <a:cxn ang="0">
                  <a:pos x="322" y="277"/>
                </a:cxn>
                <a:cxn ang="0">
                  <a:pos x="278" y="322"/>
                </a:cxn>
                <a:cxn ang="0">
                  <a:pos x="187" y="457"/>
                </a:cxn>
                <a:cxn ang="0">
                  <a:pos x="187" y="638"/>
                </a:cxn>
                <a:cxn ang="0">
                  <a:pos x="322" y="953"/>
                </a:cxn>
                <a:cxn ang="0">
                  <a:pos x="413" y="1089"/>
                </a:cxn>
                <a:cxn ang="0">
                  <a:pos x="53" y="1134"/>
                </a:cxn>
                <a:cxn ang="0">
                  <a:pos x="97" y="1134"/>
                </a:cxn>
              </a:cxnLst>
              <a:rect l="0" t="0" r="0" b="0"/>
              <a:pathLst>
                <a:path w="869" h="1148">
                  <a:moveTo>
                    <a:pt x="869" y="98"/>
                  </a:moveTo>
                  <a:cubicBezTo>
                    <a:pt x="835" y="49"/>
                    <a:pt x="801" y="0"/>
                    <a:pt x="733" y="7"/>
                  </a:cubicBezTo>
                  <a:cubicBezTo>
                    <a:pt x="665" y="14"/>
                    <a:pt x="529" y="98"/>
                    <a:pt x="461" y="143"/>
                  </a:cubicBezTo>
                  <a:cubicBezTo>
                    <a:pt x="393" y="188"/>
                    <a:pt x="355" y="249"/>
                    <a:pt x="325" y="279"/>
                  </a:cubicBezTo>
                  <a:cubicBezTo>
                    <a:pt x="295" y="309"/>
                    <a:pt x="303" y="294"/>
                    <a:pt x="280" y="324"/>
                  </a:cubicBezTo>
                  <a:cubicBezTo>
                    <a:pt x="257" y="354"/>
                    <a:pt x="204" y="407"/>
                    <a:pt x="189" y="460"/>
                  </a:cubicBezTo>
                  <a:cubicBezTo>
                    <a:pt x="174" y="513"/>
                    <a:pt x="166" y="559"/>
                    <a:pt x="189" y="642"/>
                  </a:cubicBezTo>
                  <a:cubicBezTo>
                    <a:pt x="212" y="725"/>
                    <a:pt x="287" y="884"/>
                    <a:pt x="325" y="959"/>
                  </a:cubicBezTo>
                  <a:cubicBezTo>
                    <a:pt x="363" y="1034"/>
                    <a:pt x="461" y="1066"/>
                    <a:pt x="416" y="1096"/>
                  </a:cubicBezTo>
                  <a:cubicBezTo>
                    <a:pt x="371" y="1126"/>
                    <a:pt x="106" y="1134"/>
                    <a:pt x="53" y="1141"/>
                  </a:cubicBezTo>
                  <a:cubicBezTo>
                    <a:pt x="0" y="1148"/>
                    <a:pt x="49" y="1144"/>
                    <a:pt x="98" y="1141"/>
                  </a:cubicBezTo>
                </a:path>
              </a:pathLst>
            </a:custGeom>
            <a:noFill/>
            <a:ln w="38100" cap="flat" cmpd="sng">
              <a:solidFill>
                <a:srgbClr val="D60093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9" name="Line 11"/>
            <p:cNvSpPr/>
            <p:nvPr/>
          </p:nvSpPr>
          <p:spPr>
            <a:xfrm>
              <a:off x="3357" y="635"/>
              <a:ext cx="0" cy="1134"/>
            </a:xfrm>
            <a:prstGeom prst="line">
              <a:avLst/>
            </a:prstGeom>
            <a:ln w="38100" cap="flat" cmpd="sng">
              <a:solidFill>
                <a:srgbClr val="66FF33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7900" name="Line 12"/>
            <p:cNvSpPr/>
            <p:nvPr/>
          </p:nvSpPr>
          <p:spPr>
            <a:xfrm>
              <a:off x="2314" y="726"/>
              <a:ext cx="0" cy="1134"/>
            </a:xfrm>
            <a:prstGeom prst="line">
              <a:avLst/>
            </a:prstGeom>
            <a:ln w="38100" cap="flat" cmpd="sng">
              <a:solidFill>
                <a:srgbClr val="66FF33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7901" name="Line 13"/>
            <p:cNvSpPr/>
            <p:nvPr/>
          </p:nvSpPr>
          <p:spPr>
            <a:xfrm>
              <a:off x="545" y="726"/>
              <a:ext cx="0" cy="1134"/>
            </a:xfrm>
            <a:prstGeom prst="line">
              <a:avLst/>
            </a:prstGeom>
            <a:ln w="38100" cap="flat" cmpd="sng">
              <a:solidFill>
                <a:srgbClr val="66FF33"/>
              </a:solidFill>
              <a:prstDash val="solid"/>
              <a:headEnd type="none" w="med" len="med"/>
              <a:tailEnd type="triangle" w="med" len="med"/>
            </a:ln>
          </p:spPr>
        </p:sp>
      </p:grpSp>
      <p:pic>
        <p:nvPicPr>
          <p:cNvPr id="37902" name="图片 37901" descr="gif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图片 37901" descr="gif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QQ图片201703072212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73810" y="852170"/>
            <a:ext cx="6864350" cy="5147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if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WordArt 3"/>
          <p:cNvSpPr/>
          <p:nvPr/>
        </p:nvSpPr>
        <p:spPr>
          <a:xfrm>
            <a:off x="180975" y="838200"/>
            <a:ext cx="2519363" cy="7905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zh-CN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幼圆" panose="02010509060101010101" pitchFamily="1" charset="-122"/>
                <a:ea typeface="幼圆" panose="02010509060101010101" pitchFamily="1" charset="-122"/>
              </a:rPr>
              <a:t>课堂实践</a:t>
            </a:r>
            <a:endParaRPr lang="zh-CN" altLang="zh-CN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幼圆" panose="02010509060101010101" pitchFamily="1" charset="-122"/>
              <a:ea typeface="幼圆" panose="02010509060101010101" pitchFamily="1" charset="-122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71550" y="2205355"/>
            <a:ext cx="7872730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1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、照片写生</a:t>
            </a:r>
            <a:endParaRPr kumimoji="0" lang="zh-CN" altLang="en-US" sz="36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2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、临摹大屏幕上的人物作品</a:t>
            </a:r>
            <a:endParaRPr kumimoji="0" lang="zh-CN" altLang="en-US" sz="36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3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、画出学案上人物的动态线和重心线</a:t>
            </a:r>
            <a:endParaRPr kumimoji="0" lang="zh-CN" altLang="en-US" sz="36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图片 37901" descr="gif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570" y="-51435"/>
            <a:ext cx="2414270" cy="341312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2335" y="-50800"/>
            <a:ext cx="2407285" cy="3411855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0615" y="-51435"/>
            <a:ext cx="2433320" cy="3432810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570" y="3428365"/>
            <a:ext cx="2414270" cy="3429635"/>
          </a:xfrm>
          <a:prstGeom prst="rect">
            <a:avLst/>
          </a:prstGeom>
        </p:spPr>
      </p:pic>
      <p:pic>
        <p:nvPicPr>
          <p:cNvPr id="7" name="图片 6" descr="7"/>
          <p:cNvPicPr>
            <a:picLocks noChangeAspect="1"/>
          </p:cNvPicPr>
          <p:nvPr/>
        </p:nvPicPr>
        <p:blipFill>
          <a:blip r:embed="rId6" cstate="print"/>
          <a:srcRect t="13243" b="6094"/>
          <a:stretch>
            <a:fillRect/>
          </a:stretch>
        </p:blipFill>
        <p:spPr>
          <a:xfrm>
            <a:off x="3431540" y="3419475"/>
            <a:ext cx="2418080" cy="3444240"/>
          </a:xfrm>
          <a:prstGeom prst="rect">
            <a:avLst/>
          </a:prstGeom>
        </p:spPr>
      </p:pic>
      <p:pic>
        <p:nvPicPr>
          <p:cNvPr id="8" name="图片 7" descr="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90615" y="3428365"/>
            <a:ext cx="2433955" cy="346202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图片 37901" descr="gif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QQ图片20170307221232"/>
          <p:cNvPicPr>
            <a:picLocks noChangeAspect="1"/>
          </p:cNvPicPr>
          <p:nvPr/>
        </p:nvPicPr>
        <p:blipFill>
          <a:blip r:embed="rId2"/>
          <a:srcRect l="4476" t="6136" r="5085" b="6672"/>
          <a:stretch>
            <a:fillRect/>
          </a:stretch>
        </p:blipFill>
        <p:spPr>
          <a:xfrm>
            <a:off x="0" y="192405"/>
            <a:ext cx="9128760" cy="64090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150923_113905"/>
          <p:cNvPicPr>
            <a:picLocks noGrp="1" noChangeAspect="1"/>
          </p:cNvPicPr>
          <p:nvPr>
            <p:ph idx="1"/>
          </p:nvPr>
        </p:nvPicPr>
        <p:blipFill>
          <a:blip r:embed="rId1"/>
          <a:srcRect r="23001"/>
          <a:stretch>
            <a:fillRect/>
          </a:stretch>
        </p:blipFill>
        <p:spPr>
          <a:xfrm>
            <a:off x="-38735" y="-10160"/>
            <a:ext cx="4555490" cy="3476625"/>
          </a:xfrm>
          <a:prstGeom prst="rect">
            <a:avLst/>
          </a:prstGeom>
        </p:spPr>
      </p:pic>
      <p:pic>
        <p:nvPicPr>
          <p:cNvPr id="8" name="图片 7" descr="为美丽社区建设添光彩 (1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6755" y="-10160"/>
            <a:ext cx="4635500" cy="3477260"/>
          </a:xfrm>
          <a:prstGeom prst="rect">
            <a:avLst/>
          </a:prstGeom>
        </p:spPr>
      </p:pic>
      <p:pic>
        <p:nvPicPr>
          <p:cNvPr id="9" name="图片 8" descr="学生的心理辅导"/>
          <p:cNvPicPr>
            <a:picLocks noChangeAspect="1"/>
          </p:cNvPicPr>
          <p:nvPr/>
        </p:nvPicPr>
        <p:blipFill>
          <a:blip r:embed="rId3" cstate="print"/>
          <a:srcRect r="10820"/>
          <a:stretch>
            <a:fillRect/>
          </a:stretch>
        </p:blipFill>
        <p:spPr>
          <a:xfrm>
            <a:off x="-38735" y="3571240"/>
            <a:ext cx="4556125" cy="3072130"/>
          </a:xfrm>
          <a:prstGeom prst="rect">
            <a:avLst/>
          </a:prstGeom>
        </p:spPr>
      </p:pic>
      <p:pic>
        <p:nvPicPr>
          <p:cNvPr id="6" name="图片 5" descr="团课考试2"/>
          <p:cNvPicPr>
            <a:picLocks noChangeAspect="1"/>
          </p:cNvPicPr>
          <p:nvPr/>
        </p:nvPicPr>
        <p:blipFill>
          <a:blip r:embed="rId4"/>
          <a:srcRect r="3570"/>
          <a:stretch>
            <a:fillRect/>
          </a:stretch>
        </p:blipFill>
        <p:spPr>
          <a:xfrm>
            <a:off x="4368800" y="3571240"/>
            <a:ext cx="4820285" cy="30727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if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WordArt 3"/>
          <p:cNvSpPr/>
          <p:nvPr/>
        </p:nvSpPr>
        <p:spPr>
          <a:xfrm>
            <a:off x="180975" y="838200"/>
            <a:ext cx="2519363" cy="7905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幼圆" panose="02010509060101010101" pitchFamily="1" charset="-122"/>
                <a:ea typeface="幼圆" panose="02010509060101010101" pitchFamily="1" charset="-122"/>
              </a:rPr>
              <a:t>课后拓展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幼圆" panose="02010509060101010101" pitchFamily="1" charset="-122"/>
              <a:ea typeface="幼圆" panose="02010509060101010101" pitchFamily="1" charset="-122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71550" y="2205038"/>
            <a:ext cx="748982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  </a:t>
            </a:r>
            <a:r>
              <a:rPr kumimoji="0" 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运用所学的人体比例知识以及表现人物动态的方法，用线条对家庭成员进行写生练习。</a:t>
            </a:r>
            <a:endParaRPr kumimoji="0" lang="zh-CN" sz="36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39937"/>
          <p:cNvSpPr/>
          <p:nvPr/>
        </p:nvSpPr>
        <p:spPr>
          <a:xfrm>
            <a:off x="250825" y="260350"/>
            <a:ext cx="2305050" cy="865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9939" name="图片 39938" descr="gif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文本框 39940"/>
          <p:cNvSpPr txBox="1"/>
          <p:nvPr/>
        </p:nvSpPr>
        <p:spPr>
          <a:xfrm>
            <a:off x="1295083" y="1928813"/>
            <a:ext cx="6553200" cy="1920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b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如果以人体头的长度为单位，人在成长过程中身高与头长大概有什么比例关系？</a:t>
            </a:r>
            <a:endParaRPr lang="zh-CN" altLang="en-US" sz="4000" b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40961" descr="婴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75" y="1101725"/>
            <a:ext cx="6824663" cy="4654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63" name="组合 40962"/>
          <p:cNvGrpSpPr/>
          <p:nvPr/>
        </p:nvGrpSpPr>
        <p:grpSpPr>
          <a:xfrm>
            <a:off x="1979613" y="1411288"/>
            <a:ext cx="1152525" cy="3889375"/>
            <a:chOff x="0" y="0"/>
            <a:chExt cx="726" cy="2450"/>
          </a:xfrm>
        </p:grpSpPr>
        <p:sp>
          <p:nvSpPr>
            <p:cNvPr id="40964" name="直接连接符 40963"/>
            <p:cNvSpPr/>
            <p:nvPr/>
          </p:nvSpPr>
          <p:spPr>
            <a:xfrm>
              <a:off x="0" y="0"/>
              <a:ext cx="726" cy="0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965" name="直接连接符 40964"/>
            <p:cNvSpPr/>
            <p:nvPr/>
          </p:nvSpPr>
          <p:spPr>
            <a:xfrm>
              <a:off x="0" y="0"/>
              <a:ext cx="0" cy="2450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966" name="直接连接符 40965"/>
            <p:cNvSpPr/>
            <p:nvPr/>
          </p:nvSpPr>
          <p:spPr>
            <a:xfrm>
              <a:off x="0" y="817"/>
              <a:ext cx="680" cy="0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967" name="直接连接符 40966"/>
            <p:cNvSpPr/>
            <p:nvPr/>
          </p:nvSpPr>
          <p:spPr>
            <a:xfrm>
              <a:off x="0" y="1588"/>
              <a:ext cx="635" cy="0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968" name="直接连接符 40967"/>
            <p:cNvSpPr/>
            <p:nvPr/>
          </p:nvSpPr>
          <p:spPr>
            <a:xfrm>
              <a:off x="0" y="2450"/>
              <a:ext cx="635" cy="0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0969" name="矩形 40968"/>
          <p:cNvSpPr/>
          <p:nvPr/>
        </p:nvSpPr>
        <p:spPr>
          <a:xfrm>
            <a:off x="1331913" y="188913"/>
            <a:ext cx="1439862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婴儿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0970" name="图片 40969" descr="gif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41985" descr="AN09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16238" y="692150"/>
            <a:ext cx="3311525" cy="53673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987" name="组合 41986"/>
          <p:cNvGrpSpPr/>
          <p:nvPr/>
        </p:nvGrpSpPr>
        <p:grpSpPr>
          <a:xfrm>
            <a:off x="3419475" y="981075"/>
            <a:ext cx="2232025" cy="4902200"/>
            <a:chOff x="0" y="0"/>
            <a:chExt cx="1406" cy="3088"/>
          </a:xfrm>
        </p:grpSpPr>
        <p:sp>
          <p:nvSpPr>
            <p:cNvPr id="41988" name="直接连接符 41987"/>
            <p:cNvSpPr/>
            <p:nvPr/>
          </p:nvSpPr>
          <p:spPr>
            <a:xfrm>
              <a:off x="0" y="0"/>
              <a:ext cx="0" cy="3084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989" name="直接连接符 41988"/>
            <p:cNvSpPr/>
            <p:nvPr/>
          </p:nvSpPr>
          <p:spPr>
            <a:xfrm>
              <a:off x="0" y="3088"/>
              <a:ext cx="1406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990" name="直接连接符 41989"/>
            <p:cNvSpPr/>
            <p:nvPr/>
          </p:nvSpPr>
          <p:spPr>
            <a:xfrm>
              <a:off x="0" y="0"/>
              <a:ext cx="1225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991" name="直接连接符 41990"/>
            <p:cNvSpPr/>
            <p:nvPr/>
          </p:nvSpPr>
          <p:spPr>
            <a:xfrm>
              <a:off x="0" y="820"/>
              <a:ext cx="1179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992" name="直接连接符 41991"/>
            <p:cNvSpPr/>
            <p:nvPr/>
          </p:nvSpPr>
          <p:spPr>
            <a:xfrm>
              <a:off x="0" y="1637"/>
              <a:ext cx="1316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993" name="直接连接符 41992"/>
            <p:cNvSpPr/>
            <p:nvPr/>
          </p:nvSpPr>
          <p:spPr>
            <a:xfrm>
              <a:off x="0" y="2362"/>
              <a:ext cx="1315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1994" name="矩形 41993"/>
          <p:cNvSpPr/>
          <p:nvPr/>
        </p:nvSpPr>
        <p:spPr>
          <a:xfrm>
            <a:off x="468313" y="188913"/>
            <a:ext cx="18002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幼儿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1995" name="图片 41994" descr="gif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43009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6238" y="476250"/>
            <a:ext cx="5543550" cy="5857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11" name="组合 43010"/>
          <p:cNvGrpSpPr/>
          <p:nvPr/>
        </p:nvGrpSpPr>
        <p:grpSpPr>
          <a:xfrm>
            <a:off x="3924300" y="476250"/>
            <a:ext cx="1152525" cy="5616575"/>
            <a:chOff x="0" y="0"/>
            <a:chExt cx="726" cy="3538"/>
          </a:xfrm>
        </p:grpSpPr>
        <p:sp>
          <p:nvSpPr>
            <p:cNvPr id="43012" name="直接连接符 43011"/>
            <p:cNvSpPr/>
            <p:nvPr/>
          </p:nvSpPr>
          <p:spPr>
            <a:xfrm>
              <a:off x="0" y="0"/>
              <a:ext cx="0" cy="353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13" name="直接连接符 43012"/>
            <p:cNvSpPr/>
            <p:nvPr/>
          </p:nvSpPr>
          <p:spPr>
            <a:xfrm>
              <a:off x="0" y="2767"/>
              <a:ext cx="68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14" name="直接连接符 43013"/>
            <p:cNvSpPr/>
            <p:nvPr/>
          </p:nvSpPr>
          <p:spPr>
            <a:xfrm>
              <a:off x="0" y="1996"/>
              <a:ext cx="68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15" name="直接连接符 43014"/>
            <p:cNvSpPr/>
            <p:nvPr/>
          </p:nvSpPr>
          <p:spPr>
            <a:xfrm>
              <a:off x="0" y="1316"/>
              <a:ext cx="68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16" name="直接连接符 43015"/>
            <p:cNvSpPr/>
            <p:nvPr/>
          </p:nvSpPr>
          <p:spPr>
            <a:xfrm>
              <a:off x="0" y="681"/>
              <a:ext cx="68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17" name="直接连接符 43016"/>
            <p:cNvSpPr/>
            <p:nvPr/>
          </p:nvSpPr>
          <p:spPr>
            <a:xfrm>
              <a:off x="0" y="0"/>
              <a:ext cx="68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18" name="直接连接符 43017"/>
            <p:cNvSpPr/>
            <p:nvPr/>
          </p:nvSpPr>
          <p:spPr>
            <a:xfrm>
              <a:off x="45" y="3538"/>
              <a:ext cx="68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3019" name="矩形 43018"/>
          <p:cNvSpPr/>
          <p:nvPr/>
        </p:nvSpPr>
        <p:spPr>
          <a:xfrm>
            <a:off x="323850" y="333375"/>
            <a:ext cx="15843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儿童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3020" name="图片 43019" descr="gif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44033" descr="课间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413" y="333375"/>
            <a:ext cx="4572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直接连接符 44034"/>
          <p:cNvSpPr/>
          <p:nvPr/>
        </p:nvSpPr>
        <p:spPr>
          <a:xfrm>
            <a:off x="3635375" y="6381750"/>
            <a:ext cx="1081088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36" name="直接连接符 44035"/>
          <p:cNvSpPr/>
          <p:nvPr/>
        </p:nvSpPr>
        <p:spPr>
          <a:xfrm>
            <a:off x="3635375" y="5589588"/>
            <a:ext cx="1081088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37" name="直接连接符 44036"/>
          <p:cNvSpPr/>
          <p:nvPr/>
        </p:nvSpPr>
        <p:spPr>
          <a:xfrm>
            <a:off x="3635375" y="4797425"/>
            <a:ext cx="1081088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38" name="直接连接符 44037"/>
          <p:cNvSpPr/>
          <p:nvPr/>
        </p:nvSpPr>
        <p:spPr>
          <a:xfrm>
            <a:off x="3635375" y="3933825"/>
            <a:ext cx="1081088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39" name="直接连接符 44038"/>
          <p:cNvSpPr/>
          <p:nvPr/>
        </p:nvSpPr>
        <p:spPr>
          <a:xfrm>
            <a:off x="3635375" y="3213100"/>
            <a:ext cx="1081088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40" name="直接连接符 44039"/>
          <p:cNvSpPr/>
          <p:nvPr/>
        </p:nvSpPr>
        <p:spPr>
          <a:xfrm>
            <a:off x="3635375" y="2349500"/>
            <a:ext cx="1081088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41" name="直接连接符 44040"/>
          <p:cNvSpPr/>
          <p:nvPr/>
        </p:nvSpPr>
        <p:spPr>
          <a:xfrm>
            <a:off x="3635375" y="1484313"/>
            <a:ext cx="1081088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42" name="直接连接符 44041"/>
          <p:cNvSpPr/>
          <p:nvPr/>
        </p:nvSpPr>
        <p:spPr>
          <a:xfrm>
            <a:off x="3635375" y="1484313"/>
            <a:ext cx="0" cy="4897437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43" name="矩形 44042"/>
          <p:cNvSpPr/>
          <p:nvPr/>
        </p:nvSpPr>
        <p:spPr>
          <a:xfrm>
            <a:off x="323850" y="260350"/>
            <a:ext cx="1584325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青少年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4044" name="图片 44043" descr="gif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45057" descr="AE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60350"/>
            <a:ext cx="446405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图片 45058" descr="zy2_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403225"/>
            <a:ext cx="2449513" cy="5834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5060" name="组合 45059"/>
          <p:cNvGrpSpPr/>
          <p:nvPr/>
        </p:nvGrpSpPr>
        <p:grpSpPr>
          <a:xfrm>
            <a:off x="1692275" y="549275"/>
            <a:ext cx="2232025" cy="5616575"/>
            <a:chOff x="0" y="0"/>
            <a:chExt cx="1406" cy="3448"/>
          </a:xfrm>
        </p:grpSpPr>
        <p:sp>
          <p:nvSpPr>
            <p:cNvPr id="45061" name="直接连接符 45060"/>
            <p:cNvSpPr/>
            <p:nvPr/>
          </p:nvSpPr>
          <p:spPr>
            <a:xfrm>
              <a:off x="0" y="0"/>
              <a:ext cx="0" cy="344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2" name="直接连接符 45061"/>
            <p:cNvSpPr/>
            <p:nvPr/>
          </p:nvSpPr>
          <p:spPr>
            <a:xfrm>
              <a:off x="0" y="454"/>
              <a:ext cx="907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3" name="直接连接符 45062"/>
            <p:cNvSpPr/>
            <p:nvPr/>
          </p:nvSpPr>
          <p:spPr>
            <a:xfrm>
              <a:off x="0" y="3448"/>
              <a:ext cx="1406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4" name="直接连接符 45063"/>
            <p:cNvSpPr/>
            <p:nvPr/>
          </p:nvSpPr>
          <p:spPr>
            <a:xfrm>
              <a:off x="0" y="1860"/>
              <a:ext cx="1225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5" name="直接连接符 45064"/>
            <p:cNvSpPr/>
            <p:nvPr/>
          </p:nvSpPr>
          <p:spPr>
            <a:xfrm flipV="1">
              <a:off x="0" y="1361"/>
              <a:ext cx="1316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6" name="直接连接符 45065"/>
            <p:cNvSpPr/>
            <p:nvPr/>
          </p:nvSpPr>
          <p:spPr>
            <a:xfrm>
              <a:off x="0" y="908"/>
              <a:ext cx="1089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7" name="直接连接符 45066"/>
            <p:cNvSpPr/>
            <p:nvPr/>
          </p:nvSpPr>
          <p:spPr>
            <a:xfrm>
              <a:off x="0" y="2404"/>
              <a:ext cx="1179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8" name="直接连接符 45067"/>
            <p:cNvSpPr/>
            <p:nvPr/>
          </p:nvSpPr>
          <p:spPr>
            <a:xfrm>
              <a:off x="0" y="2949"/>
              <a:ext cx="1316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9" name="直接连接符 45068"/>
            <p:cNvSpPr/>
            <p:nvPr/>
          </p:nvSpPr>
          <p:spPr>
            <a:xfrm>
              <a:off x="0" y="0"/>
              <a:ext cx="1043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5070" name="组合 45069"/>
          <p:cNvGrpSpPr/>
          <p:nvPr/>
        </p:nvGrpSpPr>
        <p:grpSpPr>
          <a:xfrm>
            <a:off x="6084888" y="620713"/>
            <a:ext cx="2016125" cy="5616575"/>
            <a:chOff x="0" y="0"/>
            <a:chExt cx="1315" cy="3719"/>
          </a:xfrm>
        </p:grpSpPr>
        <p:sp>
          <p:nvSpPr>
            <p:cNvPr id="45071" name="直接连接符 45070"/>
            <p:cNvSpPr/>
            <p:nvPr/>
          </p:nvSpPr>
          <p:spPr>
            <a:xfrm>
              <a:off x="1315" y="0"/>
              <a:ext cx="0" cy="3719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2" name="直接连接符 45071"/>
            <p:cNvSpPr/>
            <p:nvPr/>
          </p:nvSpPr>
          <p:spPr>
            <a:xfrm>
              <a:off x="45" y="499"/>
              <a:ext cx="1270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3" name="直接连接符 45072"/>
            <p:cNvSpPr/>
            <p:nvPr/>
          </p:nvSpPr>
          <p:spPr>
            <a:xfrm>
              <a:off x="0" y="2041"/>
              <a:ext cx="1315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4" name="直接连接符 45073"/>
            <p:cNvSpPr/>
            <p:nvPr/>
          </p:nvSpPr>
          <p:spPr>
            <a:xfrm>
              <a:off x="45" y="1496"/>
              <a:ext cx="1270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5" name="直接连接符 45074"/>
            <p:cNvSpPr/>
            <p:nvPr/>
          </p:nvSpPr>
          <p:spPr>
            <a:xfrm>
              <a:off x="45" y="998"/>
              <a:ext cx="1270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6" name="直接连接符 45075"/>
            <p:cNvSpPr/>
            <p:nvPr/>
          </p:nvSpPr>
          <p:spPr>
            <a:xfrm>
              <a:off x="45" y="2585"/>
              <a:ext cx="1270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7" name="直接连接符 45076"/>
            <p:cNvSpPr/>
            <p:nvPr/>
          </p:nvSpPr>
          <p:spPr>
            <a:xfrm>
              <a:off x="45" y="3129"/>
              <a:ext cx="1270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8" name="直接连接符 45077"/>
            <p:cNvSpPr/>
            <p:nvPr/>
          </p:nvSpPr>
          <p:spPr>
            <a:xfrm>
              <a:off x="0" y="3674"/>
              <a:ext cx="1315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9" name="直接连接符 45078"/>
            <p:cNvSpPr/>
            <p:nvPr/>
          </p:nvSpPr>
          <p:spPr>
            <a:xfrm>
              <a:off x="45" y="0"/>
              <a:ext cx="1270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5080" name="矩形 45079"/>
          <p:cNvSpPr/>
          <p:nvPr/>
        </p:nvSpPr>
        <p:spPr>
          <a:xfrm>
            <a:off x="3995738" y="188913"/>
            <a:ext cx="1690687" cy="109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成年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5081" name="图片 45080" descr="gif0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9113"/>
            <a:ext cx="1258888" cy="12588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46081" descr="AE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3550" y="333375"/>
            <a:ext cx="360045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图片 46082" descr="AN09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75" y="2527300"/>
            <a:ext cx="2087563" cy="3709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图片 46083" descr="gif0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87" y="5913438"/>
            <a:ext cx="1327150" cy="13319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6085" name="组合 46084"/>
          <p:cNvGrpSpPr/>
          <p:nvPr/>
        </p:nvGrpSpPr>
        <p:grpSpPr>
          <a:xfrm>
            <a:off x="6443663" y="620713"/>
            <a:ext cx="2520950" cy="5473700"/>
            <a:chOff x="0" y="0"/>
            <a:chExt cx="1406" cy="3448"/>
          </a:xfrm>
        </p:grpSpPr>
        <p:sp>
          <p:nvSpPr>
            <p:cNvPr id="46086" name="直接连接符 46085"/>
            <p:cNvSpPr/>
            <p:nvPr/>
          </p:nvSpPr>
          <p:spPr>
            <a:xfrm>
              <a:off x="0" y="0"/>
              <a:ext cx="0" cy="344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87" name="直接连接符 46086"/>
            <p:cNvSpPr/>
            <p:nvPr/>
          </p:nvSpPr>
          <p:spPr>
            <a:xfrm>
              <a:off x="0" y="454"/>
              <a:ext cx="907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88" name="直接连接符 46087"/>
            <p:cNvSpPr/>
            <p:nvPr/>
          </p:nvSpPr>
          <p:spPr>
            <a:xfrm>
              <a:off x="0" y="3448"/>
              <a:ext cx="1406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89" name="直接连接符 46088"/>
            <p:cNvSpPr/>
            <p:nvPr/>
          </p:nvSpPr>
          <p:spPr>
            <a:xfrm>
              <a:off x="0" y="1860"/>
              <a:ext cx="1225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0" name="直接连接符 46089"/>
            <p:cNvSpPr/>
            <p:nvPr/>
          </p:nvSpPr>
          <p:spPr>
            <a:xfrm flipV="1">
              <a:off x="0" y="1361"/>
              <a:ext cx="1316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1" name="直接连接符 46090"/>
            <p:cNvSpPr/>
            <p:nvPr/>
          </p:nvSpPr>
          <p:spPr>
            <a:xfrm>
              <a:off x="0" y="908"/>
              <a:ext cx="1089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2" name="直接连接符 46091"/>
            <p:cNvSpPr/>
            <p:nvPr/>
          </p:nvSpPr>
          <p:spPr>
            <a:xfrm>
              <a:off x="0" y="2404"/>
              <a:ext cx="1179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3" name="直接连接符 46092"/>
            <p:cNvSpPr/>
            <p:nvPr/>
          </p:nvSpPr>
          <p:spPr>
            <a:xfrm>
              <a:off x="0" y="2949"/>
              <a:ext cx="1316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4" name="直接连接符 46093"/>
            <p:cNvSpPr/>
            <p:nvPr/>
          </p:nvSpPr>
          <p:spPr>
            <a:xfrm>
              <a:off x="0" y="0"/>
              <a:ext cx="1043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6095" name="组合 46094"/>
          <p:cNvGrpSpPr/>
          <p:nvPr/>
        </p:nvGrpSpPr>
        <p:grpSpPr>
          <a:xfrm>
            <a:off x="1979613" y="2708275"/>
            <a:ext cx="1296987" cy="3455988"/>
            <a:chOff x="0" y="0"/>
            <a:chExt cx="817" cy="2177"/>
          </a:xfrm>
        </p:grpSpPr>
        <p:sp>
          <p:nvSpPr>
            <p:cNvPr id="46096" name="直接连接符 46095"/>
            <p:cNvSpPr/>
            <p:nvPr/>
          </p:nvSpPr>
          <p:spPr>
            <a:xfrm>
              <a:off x="0" y="0"/>
              <a:ext cx="0" cy="2177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7" name="直接连接符 46096"/>
            <p:cNvSpPr/>
            <p:nvPr/>
          </p:nvSpPr>
          <p:spPr>
            <a:xfrm>
              <a:off x="0" y="0"/>
              <a:ext cx="726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8" name="直接连接符 46097"/>
            <p:cNvSpPr/>
            <p:nvPr/>
          </p:nvSpPr>
          <p:spPr>
            <a:xfrm>
              <a:off x="0" y="544"/>
              <a:ext cx="68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9" name="直接连接符 46098"/>
            <p:cNvSpPr/>
            <p:nvPr/>
          </p:nvSpPr>
          <p:spPr>
            <a:xfrm>
              <a:off x="0" y="1088"/>
              <a:ext cx="726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0" name="直接连接符 46099"/>
            <p:cNvSpPr/>
            <p:nvPr/>
          </p:nvSpPr>
          <p:spPr>
            <a:xfrm>
              <a:off x="0" y="1587"/>
              <a:ext cx="77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1" name="直接连接符 46100"/>
            <p:cNvSpPr/>
            <p:nvPr/>
          </p:nvSpPr>
          <p:spPr>
            <a:xfrm flipV="1">
              <a:off x="0" y="2177"/>
              <a:ext cx="817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46102" name="图片 46101" descr="001_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388" y="115888"/>
            <a:ext cx="558800" cy="59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03" name="文本框 46102"/>
          <p:cNvSpPr txBox="1"/>
          <p:nvPr/>
        </p:nvSpPr>
        <p:spPr>
          <a:xfrm>
            <a:off x="827723" y="256858"/>
            <a:ext cx="338455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    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 在人的成长过程中，头占全身的比例有什么规律？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6104" name="图片 46103" descr="婴儿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3573463"/>
            <a:ext cx="1238250" cy="2562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6105" name="组合 46104"/>
          <p:cNvGrpSpPr/>
          <p:nvPr/>
        </p:nvGrpSpPr>
        <p:grpSpPr>
          <a:xfrm>
            <a:off x="539750" y="3573463"/>
            <a:ext cx="1152525" cy="2519362"/>
            <a:chOff x="0" y="0"/>
            <a:chExt cx="726" cy="2450"/>
          </a:xfrm>
        </p:grpSpPr>
        <p:sp>
          <p:nvSpPr>
            <p:cNvPr id="46106" name="直接连接符 46105"/>
            <p:cNvSpPr/>
            <p:nvPr/>
          </p:nvSpPr>
          <p:spPr>
            <a:xfrm>
              <a:off x="0" y="0"/>
              <a:ext cx="726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7" name="直接连接符 46106"/>
            <p:cNvSpPr/>
            <p:nvPr/>
          </p:nvSpPr>
          <p:spPr>
            <a:xfrm>
              <a:off x="0" y="0"/>
              <a:ext cx="0" cy="245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8" name="直接连接符 46107"/>
            <p:cNvSpPr/>
            <p:nvPr/>
          </p:nvSpPr>
          <p:spPr>
            <a:xfrm>
              <a:off x="0" y="817"/>
              <a:ext cx="680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9" name="直接连接符 46108"/>
            <p:cNvSpPr/>
            <p:nvPr/>
          </p:nvSpPr>
          <p:spPr>
            <a:xfrm>
              <a:off x="0" y="1588"/>
              <a:ext cx="635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0" name="直接连接符 46109"/>
            <p:cNvSpPr/>
            <p:nvPr/>
          </p:nvSpPr>
          <p:spPr>
            <a:xfrm>
              <a:off x="0" y="2450"/>
              <a:ext cx="635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46111" name="图片 46110" descr="儿童4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75" y="1628775"/>
            <a:ext cx="971550" cy="4537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6112" name="组合 46111"/>
          <p:cNvGrpSpPr/>
          <p:nvPr/>
        </p:nvGrpSpPr>
        <p:grpSpPr>
          <a:xfrm>
            <a:off x="3492500" y="1628775"/>
            <a:ext cx="1152525" cy="4464050"/>
            <a:chOff x="0" y="0"/>
            <a:chExt cx="726" cy="3538"/>
          </a:xfrm>
        </p:grpSpPr>
        <p:sp>
          <p:nvSpPr>
            <p:cNvPr id="46113" name="直接连接符 46112"/>
            <p:cNvSpPr/>
            <p:nvPr/>
          </p:nvSpPr>
          <p:spPr>
            <a:xfrm>
              <a:off x="0" y="0"/>
              <a:ext cx="0" cy="353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4" name="直接连接符 46113"/>
            <p:cNvSpPr/>
            <p:nvPr/>
          </p:nvSpPr>
          <p:spPr>
            <a:xfrm>
              <a:off x="0" y="2767"/>
              <a:ext cx="68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5" name="直接连接符 46114"/>
            <p:cNvSpPr/>
            <p:nvPr/>
          </p:nvSpPr>
          <p:spPr>
            <a:xfrm>
              <a:off x="0" y="1996"/>
              <a:ext cx="68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6" name="直接连接符 46115"/>
            <p:cNvSpPr/>
            <p:nvPr/>
          </p:nvSpPr>
          <p:spPr>
            <a:xfrm>
              <a:off x="0" y="1316"/>
              <a:ext cx="68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7" name="直接连接符 46116"/>
            <p:cNvSpPr/>
            <p:nvPr/>
          </p:nvSpPr>
          <p:spPr>
            <a:xfrm>
              <a:off x="0" y="681"/>
              <a:ext cx="68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8" name="直接连接符 46117"/>
            <p:cNvSpPr/>
            <p:nvPr/>
          </p:nvSpPr>
          <p:spPr>
            <a:xfrm>
              <a:off x="0" y="0"/>
              <a:ext cx="68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9" name="直接连接符 46118"/>
            <p:cNvSpPr/>
            <p:nvPr/>
          </p:nvSpPr>
          <p:spPr>
            <a:xfrm>
              <a:off x="45" y="3538"/>
              <a:ext cx="681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46120" name="图片 46119" descr="课间2_conew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463" y="1052513"/>
            <a:ext cx="1466850" cy="512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21" name="直接连接符 46120"/>
          <p:cNvSpPr/>
          <p:nvPr/>
        </p:nvSpPr>
        <p:spPr>
          <a:xfrm>
            <a:off x="4859338" y="1052513"/>
            <a:ext cx="0" cy="5113337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122" name="直接连接符 46121"/>
          <p:cNvSpPr/>
          <p:nvPr/>
        </p:nvSpPr>
        <p:spPr>
          <a:xfrm>
            <a:off x="4859338" y="4581525"/>
            <a:ext cx="1081087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123" name="直接连接符 46122"/>
          <p:cNvSpPr/>
          <p:nvPr/>
        </p:nvSpPr>
        <p:spPr>
          <a:xfrm>
            <a:off x="4859338" y="3644900"/>
            <a:ext cx="1081087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124" name="直接连接符 46123"/>
          <p:cNvSpPr/>
          <p:nvPr/>
        </p:nvSpPr>
        <p:spPr>
          <a:xfrm>
            <a:off x="4859338" y="2781300"/>
            <a:ext cx="1081087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125" name="直接连接符 46124"/>
          <p:cNvSpPr/>
          <p:nvPr/>
        </p:nvSpPr>
        <p:spPr>
          <a:xfrm>
            <a:off x="4859338" y="1916113"/>
            <a:ext cx="1081087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126" name="直接连接符 46125"/>
          <p:cNvSpPr/>
          <p:nvPr/>
        </p:nvSpPr>
        <p:spPr>
          <a:xfrm>
            <a:off x="4859338" y="1052513"/>
            <a:ext cx="1081087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127" name="直接连接符 46126"/>
          <p:cNvSpPr/>
          <p:nvPr/>
        </p:nvSpPr>
        <p:spPr>
          <a:xfrm>
            <a:off x="4859338" y="6165850"/>
            <a:ext cx="1081087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128" name="直接连接符 46127"/>
          <p:cNvSpPr/>
          <p:nvPr/>
        </p:nvSpPr>
        <p:spPr>
          <a:xfrm>
            <a:off x="4859338" y="5445125"/>
            <a:ext cx="1081087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129" name="文本框 46128"/>
          <p:cNvSpPr txBox="1"/>
          <p:nvPr/>
        </p:nvSpPr>
        <p:spPr>
          <a:xfrm>
            <a:off x="685324" y="2909888"/>
            <a:ext cx="73596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/>
            <a:r>
              <a:rPr lang="en-US" altLang="zh-CN" sz="2800" b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1" charset="-122"/>
              </a:rPr>
              <a:t>3</a:t>
            </a:r>
            <a:r>
              <a:rPr lang="zh-CN" altLang="en-US" sz="2800" b="0">
                <a:solidFill>
                  <a:srgbClr val="0066FF"/>
                </a:solidFill>
                <a:latin typeface="Arial" panose="020B0604020202020204" pitchFamily="34" charset="0"/>
                <a:ea typeface="幼圆" panose="02010509060101010101" pitchFamily="1" charset="-122"/>
              </a:rPr>
              <a:t>个</a:t>
            </a:r>
            <a:endParaRPr lang="zh-CN" altLang="en-US" sz="2800" b="0">
              <a:solidFill>
                <a:srgbClr val="0066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46130" name="矩形 46129"/>
          <p:cNvSpPr/>
          <p:nvPr/>
        </p:nvSpPr>
        <p:spPr>
          <a:xfrm>
            <a:off x="2137569" y="2108200"/>
            <a:ext cx="6572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/>
            <a:r>
              <a:rPr lang="en-US" altLang="zh-CN" sz="2400" b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b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sz="2400" b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131" name="矩形 46130"/>
          <p:cNvSpPr/>
          <p:nvPr/>
        </p:nvSpPr>
        <p:spPr>
          <a:xfrm>
            <a:off x="7020719" y="79375"/>
            <a:ext cx="57785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/>
            <a:r>
              <a:rPr lang="en-US" altLang="zh-CN" sz="2000" b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2000" b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sz="2000" b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132" name="矩形 46131"/>
          <p:cNvSpPr/>
          <p:nvPr/>
        </p:nvSpPr>
        <p:spPr>
          <a:xfrm>
            <a:off x="5274469" y="523875"/>
            <a:ext cx="57785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/>
            <a:r>
              <a:rPr lang="en-US" altLang="zh-CN" sz="2000" b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000" b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sz="2000" b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133" name="矩形 46132"/>
          <p:cNvSpPr/>
          <p:nvPr/>
        </p:nvSpPr>
        <p:spPr>
          <a:xfrm>
            <a:off x="3833019" y="1100138"/>
            <a:ext cx="57785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/>
            <a:r>
              <a:rPr lang="en-US" altLang="zh-CN" sz="2000" b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000" b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sz="2000" b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3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1"/>
  <p:tag name="KSO_WM_UNIT_TYPE" val="a"/>
  <p:tag name="KSO_WM_UNIT_INDEX" val="1"/>
  <p:tag name="KSO_WM_UNIT_ID" val="custom121_1*a*1"/>
  <p:tag name="KSO_WM_UNIT_CLEAR" val="1"/>
  <p:tag name="KSO_WM_UNIT_LAYERLEVEL" val="1"/>
  <p:tag name="KSO_WM_UNIT_VALUE" val="8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.xml><?xml version="1.0" encoding="utf-8"?>
<p:tagLst xmlns:p="http://schemas.openxmlformats.org/presentationml/2006/main">
  <p:tag name="KSO_WM_TEMPLATE_CATEGORY" val="custom"/>
  <p:tag name="KSO_WM_TEMPLATE_INDEX" val="122"/>
</p:tagLst>
</file>

<file path=ppt/tags/tag11.xml><?xml version="1.0" encoding="utf-8"?>
<p:tagLst xmlns:p="http://schemas.openxmlformats.org/presentationml/2006/main">
  <p:tag name="KSO_WM_TEMPLATE_CATEGORY" val="custom"/>
  <p:tag name="KSO_WM_TEMPLATE_INDEX" val="122"/>
</p:tagLst>
</file>

<file path=ppt/tags/tag12.xml><?xml version="1.0" encoding="utf-8"?>
<p:tagLst xmlns:p="http://schemas.openxmlformats.org/presentationml/2006/main">
  <p:tag name="KSO_WM_TEMPLATE_CATEGORY" val="custom"/>
  <p:tag name="KSO_WM_TEMPLATE_INDEX" val="122"/>
</p:tagLst>
</file>

<file path=ppt/tags/tag13.xml><?xml version="1.0" encoding="utf-8"?>
<p:tagLst xmlns:p="http://schemas.openxmlformats.org/presentationml/2006/main">
  <p:tag name="KSO_WM_TEMPLATE_CATEGORY" val="custom"/>
  <p:tag name="KSO_WM_TEMPLATE_INDEX" val="122"/>
</p:tagLst>
</file>

<file path=ppt/tags/tag14.xml><?xml version="1.0" encoding="utf-8"?>
<p:tagLst xmlns:p="http://schemas.openxmlformats.org/presentationml/2006/main">
  <p:tag name="KSO_WM_TEMPLATE_CATEGORY" val="custom"/>
  <p:tag name="KSO_WM_TEMPLATE_INDEX" val="122"/>
</p:tagLst>
</file>

<file path=ppt/tags/tag15.xml><?xml version="1.0" encoding="utf-8"?>
<p:tagLst xmlns:p="http://schemas.openxmlformats.org/presentationml/2006/main">
  <p:tag name="KSO_WM_TEMPLATE_CATEGORY" val="custom"/>
  <p:tag name="KSO_WM_TEMPLATE_INDEX" val="122"/>
</p:tagLst>
</file>

<file path=ppt/tags/tag16.xml><?xml version="1.0" encoding="utf-8"?>
<p:tagLst xmlns:p="http://schemas.openxmlformats.org/presentationml/2006/main">
  <p:tag name="KSO_WM_TEMPLATE_CATEGORY" val="custom"/>
  <p:tag name="KSO_WM_TEMPLATE_INDEX" val="122"/>
</p:tagLst>
</file>

<file path=ppt/tags/tag17.xml><?xml version="1.0" encoding="utf-8"?>
<p:tagLst xmlns:p="http://schemas.openxmlformats.org/presentationml/2006/main">
  <p:tag name="KSO_WM_TEMPLATE_CATEGORY" val="custom"/>
  <p:tag name="KSO_WM_TEMPLATE_INDEX" val="122"/>
</p:tagLst>
</file>

<file path=ppt/tags/tag18.xml><?xml version="1.0" encoding="utf-8"?>
<p:tagLst xmlns:p="http://schemas.openxmlformats.org/presentationml/2006/main">
  <p:tag name="KSO_WM_TEMPLATE_CATEGORY" val="custom"/>
  <p:tag name="KSO_WM_TEMPLATE_INDEX" val="122"/>
</p:tagLst>
</file>

<file path=ppt/tags/tag19.xml><?xml version="1.0" encoding="utf-8"?>
<p:tagLst xmlns:p="http://schemas.openxmlformats.org/presentationml/2006/main">
  <p:tag name="KSO_WM_TEMPLATE_CATEGORY" val="custom"/>
  <p:tag name="KSO_WM_TEMPLATE_INDEX" val="122"/>
</p:tagLst>
</file>

<file path=ppt/tags/tag2.xml><?xml version="1.0" encoding="utf-8"?>
<p:tagLst xmlns:p="http://schemas.openxmlformats.org/presentationml/2006/main">
  <p:tag name="KSO_WM_TEMPLATE_THUMBS_INDEX" val="1、8、12、16、20、24、28、29"/>
  <p:tag name="KSO_WM_TEMPLATE_CATEGORY" val="custom"/>
  <p:tag name="KSO_WM_TEMPLATE_INDEX" val="122"/>
  <p:tag name="KSO_WM_TAG_VERSION" val="1.0"/>
  <p:tag name="KSO_WM_SLIDE_ID" val="custom12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0.xml><?xml version="1.0" encoding="utf-8"?>
<p:tagLst xmlns:p="http://schemas.openxmlformats.org/presentationml/2006/main">
  <p:tag name="KSO_WM_TEMPLATE_CATEGORY" val="custom"/>
  <p:tag name="KSO_WM_TEMPLATE_INDEX" val="122"/>
</p:tagLst>
</file>

<file path=ppt/tags/tag21.xml><?xml version="1.0" encoding="utf-8"?>
<p:tagLst xmlns:p="http://schemas.openxmlformats.org/presentationml/2006/main">
  <p:tag name="KSO_WM_TEMPLATE_CATEGORY" val="custom"/>
  <p:tag name="KSO_WM_TEMPLATE_INDEX" val="122"/>
</p:tagLst>
</file>

<file path=ppt/tags/tag3.xml><?xml version="1.0" encoding="utf-8"?>
<p:tagLst xmlns:p="http://schemas.openxmlformats.org/presentationml/2006/main">
  <p:tag name="KSO_WM_TEMPLATE_CATEGORY" val="custom"/>
  <p:tag name="KSO_WM_TEMPLATE_INDEX" val="122"/>
</p:tagLst>
</file>

<file path=ppt/tags/tag4.xml><?xml version="1.0" encoding="utf-8"?>
<p:tagLst xmlns:p="http://schemas.openxmlformats.org/presentationml/2006/main">
  <p:tag name="KSO_WM_TEMPLATE_CATEGORY" val="custom"/>
  <p:tag name="KSO_WM_TEMPLATE_INDEX" val="122"/>
</p:tagLst>
</file>

<file path=ppt/tags/tag5.xml><?xml version="1.0" encoding="utf-8"?>
<p:tagLst xmlns:p="http://schemas.openxmlformats.org/presentationml/2006/main">
  <p:tag name="KSO_WM_TEMPLATE_CATEGORY" val="custom"/>
  <p:tag name="KSO_WM_TEMPLATE_INDEX" val="122"/>
</p:tagLst>
</file>

<file path=ppt/tags/tag6.xml><?xml version="1.0" encoding="utf-8"?>
<p:tagLst xmlns:p="http://schemas.openxmlformats.org/presentationml/2006/main">
  <p:tag name="KSO_WM_TEMPLATE_CATEGORY" val="custom"/>
  <p:tag name="KSO_WM_TEMPLATE_INDEX" val="122"/>
</p:tagLst>
</file>

<file path=ppt/tags/tag7.xml><?xml version="1.0" encoding="utf-8"?>
<p:tagLst xmlns:p="http://schemas.openxmlformats.org/presentationml/2006/main">
  <p:tag name="KSO_WM_TEMPLATE_CATEGORY" val="custom"/>
  <p:tag name="KSO_WM_TEMPLATE_INDEX" val="122"/>
</p:tagLst>
</file>

<file path=ppt/tags/tag8.xml><?xml version="1.0" encoding="utf-8"?>
<p:tagLst xmlns:p="http://schemas.openxmlformats.org/presentationml/2006/main">
  <p:tag name="KSO_WM_TEMPLATE_CATEGORY" val="custom"/>
  <p:tag name="KSO_WM_TEMPLATE_INDEX" val="122"/>
</p:tagLst>
</file>

<file path=ppt/tags/tag9.xml><?xml version="1.0" encoding="utf-8"?>
<p:tagLst xmlns:p="http://schemas.openxmlformats.org/presentationml/2006/main">
  <p:tag name="KSO_WM_TEMPLATE_CATEGORY" val="custom"/>
  <p:tag name="KSO_WM_TEMPLATE_INDEX" val="122"/>
</p:tagLst>
</file>

<file path=ppt/theme/theme1.xml><?xml version="1.0" encoding="utf-8"?>
<a:theme xmlns:a="http://schemas.openxmlformats.org/drawingml/2006/main" name="1_A000120140530A99PPBG">
  <a:themeElements>
    <a:clrScheme name="自定义 1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09E4F"/>
      </a:accent1>
      <a:accent2>
        <a:srgbClr val="A2CA6A"/>
      </a:accent2>
      <a:accent3>
        <a:srgbClr val="D0DA71"/>
      </a:accent3>
      <a:accent4>
        <a:srgbClr val="FCE066"/>
      </a:accent4>
      <a:accent5>
        <a:srgbClr val="3DB195"/>
      </a:accent5>
      <a:accent6>
        <a:srgbClr val="FFC000"/>
      </a:accent6>
      <a:hlink>
        <a:srgbClr val="0070C0"/>
      </a:hlink>
      <a:folHlink>
        <a:srgbClr val="7F7F7F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自定义 1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09E4F"/>
      </a:accent1>
      <a:accent2>
        <a:srgbClr val="A2CA6A"/>
      </a:accent2>
      <a:accent3>
        <a:srgbClr val="D0DA71"/>
      </a:accent3>
      <a:accent4>
        <a:srgbClr val="FCE066"/>
      </a:accent4>
      <a:accent5>
        <a:srgbClr val="3DB195"/>
      </a:accent5>
      <a:accent6>
        <a:srgbClr val="FFC000"/>
      </a:accent6>
      <a:hlink>
        <a:srgbClr val="0070C0"/>
      </a:hlink>
      <a:folHlink>
        <a:srgbClr val="7F7F7F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WPS 演示</Application>
  <PresentationFormat>全屏显示(4:3)</PresentationFormat>
  <Paragraphs>61</Paragraphs>
  <Slides>20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Webdings</vt:lpstr>
      <vt:lpstr>华文细黑</vt:lpstr>
      <vt:lpstr>Arial Narrow</vt:lpstr>
      <vt:lpstr>黑体</vt:lpstr>
      <vt:lpstr>华文新魏</vt:lpstr>
      <vt:lpstr>方正姚体</vt:lpstr>
      <vt:lpstr>楷体</vt:lpstr>
      <vt:lpstr>幼圆</vt:lpstr>
      <vt:lpstr>Calibri</vt:lpstr>
      <vt:lpstr>华文行楷</vt:lpstr>
      <vt:lpstr>华文彩云</vt:lpstr>
      <vt:lpstr>1_A000120140530A99PPBG</vt:lpstr>
      <vt:lpstr>A000120140530A99PPBG</vt:lpstr>
      <vt:lpstr>在校园中健康成长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lenovo</cp:lastModifiedBy>
  <cp:revision>128</cp:revision>
  <dcterms:created xsi:type="dcterms:W3CDTF">2017-03-06T10:45:00Z</dcterms:created>
  <dcterms:modified xsi:type="dcterms:W3CDTF">2017-06-08T12:09:02Z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